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528" r:id="rId3"/>
    <p:sldId id="259" r:id="rId4"/>
    <p:sldId id="271" r:id="rId5"/>
    <p:sldId id="529" r:id="rId6"/>
    <p:sldId id="258" r:id="rId7"/>
    <p:sldId id="261" r:id="rId8"/>
    <p:sldId id="27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7" r:id="rId17"/>
    <p:sldId id="269" r:id="rId18"/>
    <p:sldId id="280" r:id="rId19"/>
    <p:sldId id="270" r:id="rId20"/>
    <p:sldId id="278" r:id="rId21"/>
    <p:sldId id="281" r:id="rId22"/>
    <p:sldId id="276" r:id="rId23"/>
    <p:sldId id="5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5"/>
  </p:normalViewPr>
  <p:slideViewPr>
    <p:cSldViewPr>
      <p:cViewPr>
        <p:scale>
          <a:sx n="69" d="100"/>
          <a:sy n="69" d="100"/>
        </p:scale>
        <p:origin x="-11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87731-22B5-4C7D-9EA0-25DB490FFA09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16BB03F-A5F3-1D4F-8B75-71402249FAC3}">
      <dgm:prSet custT="1"/>
      <dgm:spPr/>
      <dgm:t>
        <a:bodyPr/>
        <a:lstStyle/>
        <a:p>
          <a:r>
            <a:rPr lang="en-US" sz="2000" dirty="0"/>
            <a:t>Repeated incidents or a pattern of </a:t>
          </a:r>
          <a:r>
            <a:rPr lang="en-US" sz="2000" dirty="0" err="1"/>
            <a:t>behaviour</a:t>
          </a:r>
          <a:r>
            <a:rPr lang="en-US" sz="2000" dirty="0"/>
            <a:t> that is intended to intimidate, offend, degrade or humiliate a particular person or group of people. </a:t>
          </a:r>
        </a:p>
      </dgm:t>
    </dgm:pt>
    <dgm:pt modelId="{50381F28-0AA3-4741-8E43-880EE6C2798F}" type="parTrans" cxnId="{F59B9609-584D-B64E-B4A9-F03E539FAAF5}">
      <dgm:prSet/>
      <dgm:spPr/>
      <dgm:t>
        <a:bodyPr/>
        <a:lstStyle/>
        <a:p>
          <a:endParaRPr lang="en-GB"/>
        </a:p>
      </dgm:t>
    </dgm:pt>
    <dgm:pt modelId="{5C9E8F1F-FA00-1147-95FC-FA857BF1A4BF}" type="sibTrans" cxnId="{F59B9609-584D-B64E-B4A9-F03E539FAAF5}">
      <dgm:prSet/>
      <dgm:spPr/>
      <dgm:t>
        <a:bodyPr/>
        <a:lstStyle/>
        <a:p>
          <a:endParaRPr lang="en-GB"/>
        </a:p>
      </dgm:t>
    </dgm:pt>
    <dgm:pt modelId="{8F1ED9E6-E8DE-AC4F-B6E9-5AB1295D32CC}">
      <dgm:prSet custT="1"/>
      <dgm:spPr/>
      <dgm:t>
        <a:bodyPr/>
        <a:lstStyle/>
        <a:p>
          <a:r>
            <a:rPr lang="en-US" sz="2000" dirty="0"/>
            <a:t>Acts or verbal comments that could 'mentally' hurt or isolate a person in the workplace. </a:t>
          </a:r>
        </a:p>
      </dgm:t>
    </dgm:pt>
    <dgm:pt modelId="{9D8DA3E2-9C04-5149-8738-9CC182DFBA80}" type="parTrans" cxnId="{ACD42CEA-B4E0-5545-8344-4DF6EA043D14}">
      <dgm:prSet/>
      <dgm:spPr/>
      <dgm:t>
        <a:bodyPr/>
        <a:lstStyle/>
        <a:p>
          <a:endParaRPr lang="en-GB"/>
        </a:p>
      </dgm:t>
    </dgm:pt>
    <dgm:pt modelId="{DC3F6EC7-6B96-F046-A595-4D94B2CE10EC}" type="sibTrans" cxnId="{ACD42CEA-B4E0-5545-8344-4DF6EA043D14}">
      <dgm:prSet/>
      <dgm:spPr/>
      <dgm:t>
        <a:bodyPr/>
        <a:lstStyle/>
        <a:p>
          <a:endParaRPr lang="en-GB"/>
        </a:p>
      </dgm:t>
    </dgm:pt>
    <dgm:pt modelId="{9E1E0276-7579-D345-91D3-0CE640F62045}">
      <dgm:prSet custT="1"/>
      <dgm:spPr/>
      <dgm:t>
        <a:bodyPr/>
        <a:lstStyle/>
        <a:p>
          <a:r>
            <a:rPr lang="en-US" sz="2000" dirty="0"/>
            <a:t>May involve negative physical contact</a:t>
          </a:r>
        </a:p>
      </dgm:t>
    </dgm:pt>
    <dgm:pt modelId="{4D2555F8-73E2-5946-9094-2F7A01AA2E0A}" type="parTrans" cxnId="{E3A9BD84-232D-5F4D-9C58-9262E544F6C0}">
      <dgm:prSet/>
      <dgm:spPr/>
      <dgm:t>
        <a:bodyPr/>
        <a:lstStyle/>
        <a:p>
          <a:endParaRPr lang="en-GB"/>
        </a:p>
      </dgm:t>
    </dgm:pt>
    <dgm:pt modelId="{04C12CB2-05F0-304F-BB95-9F4B0E63087D}" type="sibTrans" cxnId="{E3A9BD84-232D-5F4D-9C58-9262E544F6C0}">
      <dgm:prSet/>
      <dgm:spPr/>
      <dgm:t>
        <a:bodyPr/>
        <a:lstStyle/>
        <a:p>
          <a:endParaRPr lang="en-GB"/>
        </a:p>
      </dgm:t>
    </dgm:pt>
    <dgm:pt modelId="{474E4320-56FC-1948-9AD8-F11FE83785FE}">
      <dgm:prSet custT="1"/>
      <dgm:spPr/>
      <dgm:t>
        <a:bodyPr/>
        <a:lstStyle/>
        <a:p>
          <a:r>
            <a:rPr lang="en-US" sz="2000" dirty="0"/>
            <a:t>It has also been described as the assertion of power through aggression.</a:t>
          </a:r>
        </a:p>
      </dgm:t>
    </dgm:pt>
    <dgm:pt modelId="{2E576F16-81A7-2342-91F4-7EA68435D09C}" type="parTrans" cxnId="{8F1A9D09-D719-B345-B824-93D11AD8BB44}">
      <dgm:prSet/>
      <dgm:spPr/>
      <dgm:t>
        <a:bodyPr/>
        <a:lstStyle/>
        <a:p>
          <a:endParaRPr lang="en-GB"/>
        </a:p>
      </dgm:t>
    </dgm:pt>
    <dgm:pt modelId="{5EF41D28-B789-D84C-BCF3-A27BA2D18F38}" type="sibTrans" cxnId="{8F1A9D09-D719-B345-B824-93D11AD8BB44}">
      <dgm:prSet/>
      <dgm:spPr/>
      <dgm:t>
        <a:bodyPr/>
        <a:lstStyle/>
        <a:p>
          <a:endParaRPr lang="en-GB"/>
        </a:p>
      </dgm:t>
    </dgm:pt>
    <dgm:pt modelId="{7C8BF35D-AF78-2C41-B507-20541BFE5E4F}" type="pres">
      <dgm:prSet presAssocID="{B3587731-22B5-4C7D-9EA0-25DB490FFA09}" presName="linear" presStyleCnt="0">
        <dgm:presLayoutVars>
          <dgm:dir/>
          <dgm:animLvl val="lvl"/>
          <dgm:resizeHandles val="exact"/>
        </dgm:presLayoutVars>
      </dgm:prSet>
      <dgm:spPr/>
    </dgm:pt>
    <dgm:pt modelId="{13266B5C-1FFD-4A47-BCA5-6D15004E48A4}" type="pres">
      <dgm:prSet presAssocID="{116BB03F-A5F3-1D4F-8B75-71402249FAC3}" presName="parentLin" presStyleCnt="0"/>
      <dgm:spPr/>
    </dgm:pt>
    <dgm:pt modelId="{616F589C-914F-1345-9FC0-8AEBAD24D523}" type="pres">
      <dgm:prSet presAssocID="{116BB03F-A5F3-1D4F-8B75-71402249FAC3}" presName="parentLeftMargin" presStyleLbl="node1" presStyleIdx="0" presStyleCnt="4"/>
      <dgm:spPr/>
    </dgm:pt>
    <dgm:pt modelId="{0C87F480-87E3-2F4B-B205-8A3EF4DC6E65}" type="pres">
      <dgm:prSet presAssocID="{116BB03F-A5F3-1D4F-8B75-71402249FAC3}" presName="parentText" presStyleLbl="node1" presStyleIdx="0" presStyleCnt="4" custScaleX="130135">
        <dgm:presLayoutVars>
          <dgm:chMax val="0"/>
          <dgm:bulletEnabled val="1"/>
        </dgm:presLayoutVars>
      </dgm:prSet>
      <dgm:spPr/>
    </dgm:pt>
    <dgm:pt modelId="{AEF5ED9A-E39B-0344-98E5-64BC1AEE8A14}" type="pres">
      <dgm:prSet presAssocID="{116BB03F-A5F3-1D4F-8B75-71402249FAC3}" presName="negativeSpace" presStyleCnt="0"/>
      <dgm:spPr/>
    </dgm:pt>
    <dgm:pt modelId="{0BA9D4E5-F233-134C-8D48-3C5E760E32F0}" type="pres">
      <dgm:prSet presAssocID="{116BB03F-A5F3-1D4F-8B75-71402249FAC3}" presName="childText" presStyleLbl="conFgAcc1" presStyleIdx="0" presStyleCnt="4">
        <dgm:presLayoutVars>
          <dgm:bulletEnabled val="1"/>
        </dgm:presLayoutVars>
      </dgm:prSet>
      <dgm:spPr/>
    </dgm:pt>
    <dgm:pt modelId="{6AB8BCA9-F31C-5846-8F7C-EF26DBCAE486}" type="pres">
      <dgm:prSet presAssocID="{5C9E8F1F-FA00-1147-95FC-FA857BF1A4BF}" presName="spaceBetweenRectangles" presStyleCnt="0"/>
      <dgm:spPr/>
    </dgm:pt>
    <dgm:pt modelId="{F31CD710-E9DA-FD4B-9334-2166DF492660}" type="pres">
      <dgm:prSet presAssocID="{8F1ED9E6-E8DE-AC4F-B6E9-5AB1295D32CC}" presName="parentLin" presStyleCnt="0"/>
      <dgm:spPr/>
    </dgm:pt>
    <dgm:pt modelId="{0F434B85-03AE-004D-A500-C6302192966E}" type="pres">
      <dgm:prSet presAssocID="{8F1ED9E6-E8DE-AC4F-B6E9-5AB1295D32CC}" presName="parentLeftMargin" presStyleLbl="node1" presStyleIdx="0" presStyleCnt="4"/>
      <dgm:spPr/>
    </dgm:pt>
    <dgm:pt modelId="{129A46FE-4795-9B4B-B8D9-F43393ED7944}" type="pres">
      <dgm:prSet presAssocID="{8F1ED9E6-E8DE-AC4F-B6E9-5AB1295D32CC}" presName="parentText" presStyleLbl="node1" presStyleIdx="1" presStyleCnt="4" custScaleX="132647">
        <dgm:presLayoutVars>
          <dgm:chMax val="0"/>
          <dgm:bulletEnabled val="1"/>
        </dgm:presLayoutVars>
      </dgm:prSet>
      <dgm:spPr/>
    </dgm:pt>
    <dgm:pt modelId="{8BF3C016-F31A-0145-B5E3-FC8C7666509F}" type="pres">
      <dgm:prSet presAssocID="{8F1ED9E6-E8DE-AC4F-B6E9-5AB1295D32CC}" presName="negativeSpace" presStyleCnt="0"/>
      <dgm:spPr/>
    </dgm:pt>
    <dgm:pt modelId="{82BEEB09-CF48-AD47-B169-6E2D88D0ACD3}" type="pres">
      <dgm:prSet presAssocID="{8F1ED9E6-E8DE-AC4F-B6E9-5AB1295D32CC}" presName="childText" presStyleLbl="conFgAcc1" presStyleIdx="1" presStyleCnt="4">
        <dgm:presLayoutVars>
          <dgm:bulletEnabled val="1"/>
        </dgm:presLayoutVars>
      </dgm:prSet>
      <dgm:spPr/>
    </dgm:pt>
    <dgm:pt modelId="{1D3DA49E-81D9-8F48-8612-5B1E0A350239}" type="pres">
      <dgm:prSet presAssocID="{DC3F6EC7-6B96-F046-A595-4D94B2CE10EC}" presName="spaceBetweenRectangles" presStyleCnt="0"/>
      <dgm:spPr/>
    </dgm:pt>
    <dgm:pt modelId="{4F3770CE-26F2-8F46-BD4E-8D31D7DB0F04}" type="pres">
      <dgm:prSet presAssocID="{9E1E0276-7579-D345-91D3-0CE640F62045}" presName="parentLin" presStyleCnt="0"/>
      <dgm:spPr/>
    </dgm:pt>
    <dgm:pt modelId="{D63F26BC-B8B2-7A4D-BFE2-155C468351F6}" type="pres">
      <dgm:prSet presAssocID="{9E1E0276-7579-D345-91D3-0CE640F62045}" presName="parentLeftMargin" presStyleLbl="node1" presStyleIdx="1" presStyleCnt="4"/>
      <dgm:spPr/>
    </dgm:pt>
    <dgm:pt modelId="{20A75367-A174-1A44-9C25-636BC4E1B93C}" type="pres">
      <dgm:prSet presAssocID="{9E1E0276-7579-D345-91D3-0CE640F62045}" presName="parentText" presStyleLbl="node1" presStyleIdx="2" presStyleCnt="4" custScaleX="132646">
        <dgm:presLayoutVars>
          <dgm:chMax val="0"/>
          <dgm:bulletEnabled val="1"/>
        </dgm:presLayoutVars>
      </dgm:prSet>
      <dgm:spPr/>
    </dgm:pt>
    <dgm:pt modelId="{B936AEB9-AACB-F64C-9A8D-3D8CC10116CE}" type="pres">
      <dgm:prSet presAssocID="{9E1E0276-7579-D345-91D3-0CE640F62045}" presName="negativeSpace" presStyleCnt="0"/>
      <dgm:spPr/>
    </dgm:pt>
    <dgm:pt modelId="{AEBF93FB-772D-864F-92AF-967DE04AB1FF}" type="pres">
      <dgm:prSet presAssocID="{9E1E0276-7579-D345-91D3-0CE640F62045}" presName="childText" presStyleLbl="conFgAcc1" presStyleIdx="2" presStyleCnt="4">
        <dgm:presLayoutVars>
          <dgm:bulletEnabled val="1"/>
        </dgm:presLayoutVars>
      </dgm:prSet>
      <dgm:spPr/>
    </dgm:pt>
    <dgm:pt modelId="{69AE2973-058F-054E-91B6-A63AE4748A14}" type="pres">
      <dgm:prSet presAssocID="{04C12CB2-05F0-304F-BB95-9F4B0E63087D}" presName="spaceBetweenRectangles" presStyleCnt="0"/>
      <dgm:spPr/>
    </dgm:pt>
    <dgm:pt modelId="{F03C615C-1695-3E4A-A336-2CC336A5EB87}" type="pres">
      <dgm:prSet presAssocID="{474E4320-56FC-1948-9AD8-F11FE83785FE}" presName="parentLin" presStyleCnt="0"/>
      <dgm:spPr/>
    </dgm:pt>
    <dgm:pt modelId="{154E4BA0-F1BE-0741-9088-D9BF40C0361C}" type="pres">
      <dgm:prSet presAssocID="{474E4320-56FC-1948-9AD8-F11FE83785FE}" presName="parentLeftMargin" presStyleLbl="node1" presStyleIdx="2" presStyleCnt="4"/>
      <dgm:spPr/>
    </dgm:pt>
    <dgm:pt modelId="{38DDCA7A-21E6-E04A-ADCD-69E113C86B52}" type="pres">
      <dgm:prSet presAssocID="{474E4320-56FC-1948-9AD8-F11FE83785FE}" presName="parentText" presStyleLbl="node1" presStyleIdx="3" presStyleCnt="4" custScaleX="132903" custLinFactX="3521" custLinFactNeighborX="100000" custLinFactNeighborY="-6385">
        <dgm:presLayoutVars>
          <dgm:chMax val="0"/>
          <dgm:bulletEnabled val="1"/>
        </dgm:presLayoutVars>
      </dgm:prSet>
      <dgm:spPr/>
    </dgm:pt>
    <dgm:pt modelId="{5A39929C-0BFC-F841-9556-D30BCD9CB594}" type="pres">
      <dgm:prSet presAssocID="{474E4320-56FC-1948-9AD8-F11FE83785FE}" presName="negativeSpace" presStyleCnt="0"/>
      <dgm:spPr/>
    </dgm:pt>
    <dgm:pt modelId="{55E7BDF1-26A3-ED49-84A8-B7AE432F2EEB}" type="pres">
      <dgm:prSet presAssocID="{474E4320-56FC-1948-9AD8-F11FE83785F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59B9609-584D-B64E-B4A9-F03E539FAAF5}" srcId="{B3587731-22B5-4C7D-9EA0-25DB490FFA09}" destId="{116BB03F-A5F3-1D4F-8B75-71402249FAC3}" srcOrd="0" destOrd="0" parTransId="{50381F28-0AA3-4741-8E43-880EE6C2798F}" sibTransId="{5C9E8F1F-FA00-1147-95FC-FA857BF1A4BF}"/>
    <dgm:cxn modelId="{8F1A9D09-D719-B345-B824-93D11AD8BB44}" srcId="{B3587731-22B5-4C7D-9EA0-25DB490FFA09}" destId="{474E4320-56FC-1948-9AD8-F11FE83785FE}" srcOrd="3" destOrd="0" parTransId="{2E576F16-81A7-2342-91F4-7EA68435D09C}" sibTransId="{5EF41D28-B789-D84C-BCF3-A27BA2D18F38}"/>
    <dgm:cxn modelId="{754F521C-4383-6D44-8B27-5CF391398970}" type="presOf" srcId="{B3587731-22B5-4C7D-9EA0-25DB490FFA09}" destId="{7C8BF35D-AF78-2C41-B507-20541BFE5E4F}" srcOrd="0" destOrd="0" presId="urn:microsoft.com/office/officeart/2005/8/layout/list1"/>
    <dgm:cxn modelId="{83C9D62E-5DAD-9C44-8FF1-FC7F40710A0C}" type="presOf" srcId="{8F1ED9E6-E8DE-AC4F-B6E9-5AB1295D32CC}" destId="{0F434B85-03AE-004D-A500-C6302192966E}" srcOrd="0" destOrd="0" presId="urn:microsoft.com/office/officeart/2005/8/layout/list1"/>
    <dgm:cxn modelId="{CE09006B-2343-0949-A6EB-3B3B8DC7648A}" type="presOf" srcId="{8F1ED9E6-E8DE-AC4F-B6E9-5AB1295D32CC}" destId="{129A46FE-4795-9B4B-B8D9-F43393ED7944}" srcOrd="1" destOrd="0" presId="urn:microsoft.com/office/officeart/2005/8/layout/list1"/>
    <dgm:cxn modelId="{FA900B7D-92FD-5342-ACA8-01FEC4529365}" type="presOf" srcId="{116BB03F-A5F3-1D4F-8B75-71402249FAC3}" destId="{616F589C-914F-1345-9FC0-8AEBAD24D523}" srcOrd="0" destOrd="0" presId="urn:microsoft.com/office/officeart/2005/8/layout/list1"/>
    <dgm:cxn modelId="{E3A9BD84-232D-5F4D-9C58-9262E544F6C0}" srcId="{B3587731-22B5-4C7D-9EA0-25DB490FFA09}" destId="{9E1E0276-7579-D345-91D3-0CE640F62045}" srcOrd="2" destOrd="0" parTransId="{4D2555F8-73E2-5946-9094-2F7A01AA2E0A}" sibTransId="{04C12CB2-05F0-304F-BB95-9F4B0E63087D}"/>
    <dgm:cxn modelId="{2117419D-F2D2-4943-BD6D-5610D35F311E}" type="presOf" srcId="{474E4320-56FC-1948-9AD8-F11FE83785FE}" destId="{38DDCA7A-21E6-E04A-ADCD-69E113C86B52}" srcOrd="1" destOrd="0" presId="urn:microsoft.com/office/officeart/2005/8/layout/list1"/>
    <dgm:cxn modelId="{80D5799D-89B8-DA43-9C70-18650527AF7B}" type="presOf" srcId="{9E1E0276-7579-D345-91D3-0CE640F62045}" destId="{20A75367-A174-1A44-9C25-636BC4E1B93C}" srcOrd="1" destOrd="0" presId="urn:microsoft.com/office/officeart/2005/8/layout/list1"/>
    <dgm:cxn modelId="{744BC9AC-3DCE-0E4F-B3C7-243D045AED01}" type="presOf" srcId="{9E1E0276-7579-D345-91D3-0CE640F62045}" destId="{D63F26BC-B8B2-7A4D-BFE2-155C468351F6}" srcOrd="0" destOrd="0" presId="urn:microsoft.com/office/officeart/2005/8/layout/list1"/>
    <dgm:cxn modelId="{669EB9B3-E62B-A444-87B6-A1233B1301EC}" type="presOf" srcId="{116BB03F-A5F3-1D4F-8B75-71402249FAC3}" destId="{0C87F480-87E3-2F4B-B205-8A3EF4DC6E65}" srcOrd="1" destOrd="0" presId="urn:microsoft.com/office/officeart/2005/8/layout/list1"/>
    <dgm:cxn modelId="{853C0BC5-6552-9E4A-BBA3-7888DEFF4C44}" type="presOf" srcId="{474E4320-56FC-1948-9AD8-F11FE83785FE}" destId="{154E4BA0-F1BE-0741-9088-D9BF40C0361C}" srcOrd="0" destOrd="0" presId="urn:microsoft.com/office/officeart/2005/8/layout/list1"/>
    <dgm:cxn modelId="{ACD42CEA-B4E0-5545-8344-4DF6EA043D14}" srcId="{B3587731-22B5-4C7D-9EA0-25DB490FFA09}" destId="{8F1ED9E6-E8DE-AC4F-B6E9-5AB1295D32CC}" srcOrd="1" destOrd="0" parTransId="{9D8DA3E2-9C04-5149-8738-9CC182DFBA80}" sibTransId="{DC3F6EC7-6B96-F046-A595-4D94B2CE10EC}"/>
    <dgm:cxn modelId="{4D42A6AC-7FAE-B444-AB13-0A593A80C8D6}" type="presParOf" srcId="{7C8BF35D-AF78-2C41-B507-20541BFE5E4F}" destId="{13266B5C-1FFD-4A47-BCA5-6D15004E48A4}" srcOrd="0" destOrd="0" presId="urn:microsoft.com/office/officeart/2005/8/layout/list1"/>
    <dgm:cxn modelId="{9E4FCCA3-D6D8-4C4E-BA7F-4B81D1E97821}" type="presParOf" srcId="{13266B5C-1FFD-4A47-BCA5-6D15004E48A4}" destId="{616F589C-914F-1345-9FC0-8AEBAD24D523}" srcOrd="0" destOrd="0" presId="urn:microsoft.com/office/officeart/2005/8/layout/list1"/>
    <dgm:cxn modelId="{D9B73EDB-A5DE-2B43-8691-B9D48AB8845D}" type="presParOf" srcId="{13266B5C-1FFD-4A47-BCA5-6D15004E48A4}" destId="{0C87F480-87E3-2F4B-B205-8A3EF4DC6E65}" srcOrd="1" destOrd="0" presId="urn:microsoft.com/office/officeart/2005/8/layout/list1"/>
    <dgm:cxn modelId="{99D70D10-34E4-3444-B114-B659C300808A}" type="presParOf" srcId="{7C8BF35D-AF78-2C41-B507-20541BFE5E4F}" destId="{AEF5ED9A-E39B-0344-98E5-64BC1AEE8A14}" srcOrd="1" destOrd="0" presId="urn:microsoft.com/office/officeart/2005/8/layout/list1"/>
    <dgm:cxn modelId="{D29EF38F-BE9D-CE4E-A879-25A210D9874B}" type="presParOf" srcId="{7C8BF35D-AF78-2C41-B507-20541BFE5E4F}" destId="{0BA9D4E5-F233-134C-8D48-3C5E760E32F0}" srcOrd="2" destOrd="0" presId="urn:microsoft.com/office/officeart/2005/8/layout/list1"/>
    <dgm:cxn modelId="{1080ECD2-6A04-3E41-B97F-E3DE67B85BDD}" type="presParOf" srcId="{7C8BF35D-AF78-2C41-B507-20541BFE5E4F}" destId="{6AB8BCA9-F31C-5846-8F7C-EF26DBCAE486}" srcOrd="3" destOrd="0" presId="urn:microsoft.com/office/officeart/2005/8/layout/list1"/>
    <dgm:cxn modelId="{7C56034C-EC5A-4045-B654-29E963CF6802}" type="presParOf" srcId="{7C8BF35D-AF78-2C41-B507-20541BFE5E4F}" destId="{F31CD710-E9DA-FD4B-9334-2166DF492660}" srcOrd="4" destOrd="0" presId="urn:microsoft.com/office/officeart/2005/8/layout/list1"/>
    <dgm:cxn modelId="{C52C71FC-9085-5D47-AF34-8D7C1D2A4310}" type="presParOf" srcId="{F31CD710-E9DA-FD4B-9334-2166DF492660}" destId="{0F434B85-03AE-004D-A500-C6302192966E}" srcOrd="0" destOrd="0" presId="urn:microsoft.com/office/officeart/2005/8/layout/list1"/>
    <dgm:cxn modelId="{90FF9A5B-D679-8244-8860-61BFE79B6261}" type="presParOf" srcId="{F31CD710-E9DA-FD4B-9334-2166DF492660}" destId="{129A46FE-4795-9B4B-B8D9-F43393ED7944}" srcOrd="1" destOrd="0" presId="urn:microsoft.com/office/officeart/2005/8/layout/list1"/>
    <dgm:cxn modelId="{7192DAF0-F10E-6745-9228-800DB8A4B1E6}" type="presParOf" srcId="{7C8BF35D-AF78-2C41-B507-20541BFE5E4F}" destId="{8BF3C016-F31A-0145-B5E3-FC8C7666509F}" srcOrd="5" destOrd="0" presId="urn:microsoft.com/office/officeart/2005/8/layout/list1"/>
    <dgm:cxn modelId="{37B323C5-BDEB-9B4F-824C-100EE76925A7}" type="presParOf" srcId="{7C8BF35D-AF78-2C41-B507-20541BFE5E4F}" destId="{82BEEB09-CF48-AD47-B169-6E2D88D0ACD3}" srcOrd="6" destOrd="0" presId="urn:microsoft.com/office/officeart/2005/8/layout/list1"/>
    <dgm:cxn modelId="{B76670C5-DC82-0842-95AF-10E27BACFA4C}" type="presParOf" srcId="{7C8BF35D-AF78-2C41-B507-20541BFE5E4F}" destId="{1D3DA49E-81D9-8F48-8612-5B1E0A350239}" srcOrd="7" destOrd="0" presId="urn:microsoft.com/office/officeart/2005/8/layout/list1"/>
    <dgm:cxn modelId="{F50DF8D0-2775-9945-86AD-FFE592600019}" type="presParOf" srcId="{7C8BF35D-AF78-2C41-B507-20541BFE5E4F}" destId="{4F3770CE-26F2-8F46-BD4E-8D31D7DB0F04}" srcOrd="8" destOrd="0" presId="urn:microsoft.com/office/officeart/2005/8/layout/list1"/>
    <dgm:cxn modelId="{8EFFAF8C-8915-8241-AA09-C3FB31DC7F0D}" type="presParOf" srcId="{4F3770CE-26F2-8F46-BD4E-8D31D7DB0F04}" destId="{D63F26BC-B8B2-7A4D-BFE2-155C468351F6}" srcOrd="0" destOrd="0" presId="urn:microsoft.com/office/officeart/2005/8/layout/list1"/>
    <dgm:cxn modelId="{03FECA53-D374-7044-9408-19ADCF8DDB95}" type="presParOf" srcId="{4F3770CE-26F2-8F46-BD4E-8D31D7DB0F04}" destId="{20A75367-A174-1A44-9C25-636BC4E1B93C}" srcOrd="1" destOrd="0" presId="urn:microsoft.com/office/officeart/2005/8/layout/list1"/>
    <dgm:cxn modelId="{95BA300D-572A-E64C-9072-28AA2012F691}" type="presParOf" srcId="{7C8BF35D-AF78-2C41-B507-20541BFE5E4F}" destId="{B936AEB9-AACB-F64C-9A8D-3D8CC10116CE}" srcOrd="9" destOrd="0" presId="urn:microsoft.com/office/officeart/2005/8/layout/list1"/>
    <dgm:cxn modelId="{F443AFA4-4CC2-E143-A78D-C698FB352F6C}" type="presParOf" srcId="{7C8BF35D-AF78-2C41-B507-20541BFE5E4F}" destId="{AEBF93FB-772D-864F-92AF-967DE04AB1FF}" srcOrd="10" destOrd="0" presId="urn:microsoft.com/office/officeart/2005/8/layout/list1"/>
    <dgm:cxn modelId="{0DCE627A-93D7-2346-904A-56435996D379}" type="presParOf" srcId="{7C8BF35D-AF78-2C41-B507-20541BFE5E4F}" destId="{69AE2973-058F-054E-91B6-A63AE4748A14}" srcOrd="11" destOrd="0" presId="urn:microsoft.com/office/officeart/2005/8/layout/list1"/>
    <dgm:cxn modelId="{4A42F1A5-AB8B-D04C-995A-A2BBC0B95B2F}" type="presParOf" srcId="{7C8BF35D-AF78-2C41-B507-20541BFE5E4F}" destId="{F03C615C-1695-3E4A-A336-2CC336A5EB87}" srcOrd="12" destOrd="0" presId="urn:microsoft.com/office/officeart/2005/8/layout/list1"/>
    <dgm:cxn modelId="{C27133AE-5CB8-E848-A8B5-4F2BF67F9FF3}" type="presParOf" srcId="{F03C615C-1695-3E4A-A336-2CC336A5EB87}" destId="{154E4BA0-F1BE-0741-9088-D9BF40C0361C}" srcOrd="0" destOrd="0" presId="urn:microsoft.com/office/officeart/2005/8/layout/list1"/>
    <dgm:cxn modelId="{7C220957-B8C3-F342-BBF1-572BE4F5D4B2}" type="presParOf" srcId="{F03C615C-1695-3E4A-A336-2CC336A5EB87}" destId="{38DDCA7A-21E6-E04A-ADCD-69E113C86B52}" srcOrd="1" destOrd="0" presId="urn:microsoft.com/office/officeart/2005/8/layout/list1"/>
    <dgm:cxn modelId="{F5B2CB6D-C194-674B-B7E3-F28D6A7C680F}" type="presParOf" srcId="{7C8BF35D-AF78-2C41-B507-20541BFE5E4F}" destId="{5A39929C-0BFC-F841-9556-D30BCD9CB594}" srcOrd="13" destOrd="0" presId="urn:microsoft.com/office/officeart/2005/8/layout/list1"/>
    <dgm:cxn modelId="{DD0C6F3C-B73A-714B-A157-E9B059561236}" type="presParOf" srcId="{7C8BF35D-AF78-2C41-B507-20541BFE5E4F}" destId="{55E7BDF1-26A3-ED49-84A8-B7AE432F2EE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587731-22B5-4C7D-9EA0-25DB490FFA09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98A79B2-7F64-4316-A12A-9C324B3270C7}">
      <dgm:prSet custT="1"/>
      <dgm:spPr/>
      <dgm:t>
        <a:bodyPr/>
        <a:lstStyle/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dirty="0"/>
            <a:t>Institutional:</a:t>
          </a:r>
        </a:p>
      </dgm:t>
    </dgm:pt>
    <dgm:pt modelId="{8FCDEC29-2B16-4696-AF27-73E7F872C933}" type="parTrans" cxnId="{C9E43CBC-1987-40BC-8BC7-9DDB56142DD8}">
      <dgm:prSet/>
      <dgm:spPr/>
      <dgm:t>
        <a:bodyPr/>
        <a:lstStyle/>
        <a:p>
          <a:endParaRPr lang="en-US"/>
        </a:p>
      </dgm:t>
    </dgm:pt>
    <dgm:pt modelId="{98BFCDD0-0962-4FE1-A221-3279F97B81BD}" type="sibTrans" cxnId="{C9E43CBC-1987-40BC-8BC7-9DDB56142DD8}">
      <dgm:prSet/>
      <dgm:spPr/>
      <dgm:t>
        <a:bodyPr/>
        <a:lstStyle/>
        <a:p>
          <a:endParaRPr lang="en-US"/>
        </a:p>
      </dgm:t>
    </dgm:pt>
    <dgm:pt modelId="{0DF1F3F4-AB13-462C-B8FC-E401A249AA9D}">
      <dgm:prSet custT="1"/>
      <dgm:spPr/>
      <dgm:t>
        <a:bodyPr/>
        <a:lstStyle/>
        <a:p>
          <a:r>
            <a:rPr lang="en-US" sz="1600" dirty="0"/>
            <a:t>Happens when a workplace accepts, allows, and even encourages bullying to take place. </a:t>
          </a:r>
        </a:p>
      </dgm:t>
    </dgm:pt>
    <dgm:pt modelId="{BCFA9F94-E2C1-42EC-B693-9ACA1AB301EE}" type="parTrans" cxnId="{189A2CCA-173B-42CF-B942-66CD59BE734F}">
      <dgm:prSet/>
      <dgm:spPr/>
      <dgm:t>
        <a:bodyPr/>
        <a:lstStyle/>
        <a:p>
          <a:endParaRPr lang="en-US"/>
        </a:p>
      </dgm:t>
    </dgm:pt>
    <dgm:pt modelId="{2AC7BA61-7611-4620-8E3D-DFD24156BC47}" type="sibTrans" cxnId="{189A2CCA-173B-42CF-B942-66CD59BE734F}">
      <dgm:prSet/>
      <dgm:spPr/>
      <dgm:t>
        <a:bodyPr/>
        <a:lstStyle/>
        <a:p>
          <a:endParaRPr lang="en-US"/>
        </a:p>
      </dgm:t>
    </dgm:pt>
    <dgm:pt modelId="{7DD29549-8EAE-4B41-B726-C550FF6E1A7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b="1" dirty="0"/>
            <a:t>Verbal  &amp; Intimidating</a:t>
          </a:r>
        </a:p>
      </dgm:t>
    </dgm:pt>
    <dgm:pt modelId="{F02FA749-26F9-428D-9F3F-3C23A2208FB0}" type="parTrans" cxnId="{9A2B6E45-4F2E-4CE2-8CF9-3998A02AD263}">
      <dgm:prSet/>
      <dgm:spPr/>
      <dgm:t>
        <a:bodyPr/>
        <a:lstStyle/>
        <a:p>
          <a:endParaRPr lang="en-US"/>
        </a:p>
      </dgm:t>
    </dgm:pt>
    <dgm:pt modelId="{DA993105-B817-4282-AB91-92096618C1D6}" type="sibTrans" cxnId="{9A2B6E45-4F2E-4CE2-8CF9-3998A02AD263}">
      <dgm:prSet/>
      <dgm:spPr/>
      <dgm:t>
        <a:bodyPr/>
        <a:lstStyle/>
        <a:p>
          <a:endParaRPr lang="en-US"/>
        </a:p>
      </dgm:t>
    </dgm:pt>
    <dgm:pt modelId="{3739045C-C64E-41F7-9A76-7E7427C2E4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 dirty="0"/>
            <a:t>Threats, social exclusion in the workplace, spying, or other invasions of privacy. </a:t>
          </a:r>
        </a:p>
      </dgm:t>
    </dgm:pt>
    <dgm:pt modelId="{0D6C7771-B016-4F47-A048-9FDDEE9CDF5C}" type="parTrans" cxnId="{3C96F1A2-96A2-4D96-B6FC-4E8A6ED83250}">
      <dgm:prSet/>
      <dgm:spPr/>
      <dgm:t>
        <a:bodyPr/>
        <a:lstStyle/>
        <a:p>
          <a:endParaRPr lang="en-US"/>
        </a:p>
      </dgm:t>
    </dgm:pt>
    <dgm:pt modelId="{54C44DCE-1470-4E5D-84FA-734EF5E985B1}" type="sibTrans" cxnId="{3C96F1A2-96A2-4D96-B6FC-4E8A6ED83250}">
      <dgm:prSet/>
      <dgm:spPr/>
      <dgm:t>
        <a:bodyPr/>
        <a:lstStyle/>
        <a:p>
          <a:endParaRPr lang="en-US"/>
        </a:p>
      </dgm:t>
    </dgm:pt>
    <dgm:pt modelId="{57D3BB0C-D567-4835-927C-BE4575075F35}">
      <dgm:prSet custT="1"/>
      <dgm:spPr/>
      <dgm:t>
        <a:bodyPr/>
        <a:lstStyle/>
        <a:p>
          <a:r>
            <a:rPr lang="en-US" sz="1600" b="1" dirty="0"/>
            <a:t>Related to work performance</a:t>
          </a:r>
        </a:p>
      </dgm:t>
    </dgm:pt>
    <dgm:pt modelId="{D9FF0A73-0816-4B0C-A6A9-C22B2F1DA0F6}" type="parTrans" cxnId="{21F2213A-BDBF-490B-BDE4-36106643AF1F}">
      <dgm:prSet/>
      <dgm:spPr/>
      <dgm:t>
        <a:bodyPr/>
        <a:lstStyle/>
        <a:p>
          <a:endParaRPr lang="en-US"/>
        </a:p>
      </dgm:t>
    </dgm:pt>
    <dgm:pt modelId="{0E83E75C-E596-4001-9272-247620D3CD1A}" type="sibTrans" cxnId="{21F2213A-BDBF-490B-BDE4-36106643AF1F}">
      <dgm:prSet/>
      <dgm:spPr/>
      <dgm:t>
        <a:bodyPr/>
        <a:lstStyle/>
        <a:p>
          <a:endParaRPr lang="en-US"/>
        </a:p>
      </dgm:t>
    </dgm:pt>
    <dgm:pt modelId="{513A5E2F-7D6D-446F-832A-0551AFC37913}">
      <dgm:prSet custT="1"/>
      <dgm:spPr/>
      <dgm:t>
        <a:bodyPr/>
        <a:lstStyle/>
        <a:p>
          <a:r>
            <a:rPr lang="en-US" sz="1600" dirty="0"/>
            <a:t>Wrongful blame, work sabotage or interference, or stealing or taking credit for ideas.</a:t>
          </a:r>
        </a:p>
      </dgm:t>
    </dgm:pt>
    <dgm:pt modelId="{8FDD37F7-0722-4E24-A10E-137319C1C05D}" type="parTrans" cxnId="{FBF0CEB9-A2B8-45E9-B565-3A5D64CA10A1}">
      <dgm:prSet/>
      <dgm:spPr/>
      <dgm:t>
        <a:bodyPr/>
        <a:lstStyle/>
        <a:p>
          <a:endParaRPr lang="en-US"/>
        </a:p>
      </dgm:t>
    </dgm:pt>
    <dgm:pt modelId="{A8D8EF4D-77B7-4AA7-A762-49CC90948A01}" type="sibTrans" cxnId="{FBF0CEB9-A2B8-45E9-B565-3A5D64CA10A1}">
      <dgm:prSet/>
      <dgm:spPr/>
      <dgm:t>
        <a:bodyPr/>
        <a:lstStyle/>
        <a:p>
          <a:endParaRPr lang="en-US"/>
        </a:p>
      </dgm:t>
    </dgm:pt>
    <dgm:pt modelId="{A78E655D-CD64-BC40-9036-C3B15EBEA572}">
      <dgm:prSet/>
      <dgm:spPr/>
      <dgm:t>
        <a:bodyPr/>
        <a:lstStyle/>
        <a:p>
          <a:r>
            <a:rPr lang="en-US" b="1" dirty="0"/>
            <a:t>Retaliatory</a:t>
          </a:r>
          <a:endParaRPr lang="x-none" dirty="0"/>
        </a:p>
      </dgm:t>
    </dgm:pt>
    <dgm:pt modelId="{E2AAD13E-C71E-0040-8C51-E28A39321DA4}" type="parTrans" cxnId="{1BF1E416-A168-D347-9E1E-2AF6FB04820E}">
      <dgm:prSet/>
      <dgm:spPr/>
      <dgm:t>
        <a:bodyPr/>
        <a:lstStyle/>
        <a:p>
          <a:endParaRPr lang="en-GB"/>
        </a:p>
      </dgm:t>
    </dgm:pt>
    <dgm:pt modelId="{F693436F-D30F-D249-98E7-6044A6BF0DB9}" type="sibTrans" cxnId="{1BF1E416-A168-D347-9E1E-2AF6FB04820E}">
      <dgm:prSet/>
      <dgm:spPr/>
      <dgm:t>
        <a:bodyPr/>
        <a:lstStyle/>
        <a:p>
          <a:endParaRPr lang="en-GB"/>
        </a:p>
      </dgm:t>
    </dgm:pt>
    <dgm:pt modelId="{FDCAC417-1B65-F044-8E24-5977431263F9}">
      <dgm:prSet/>
      <dgm:spPr/>
      <dgm:t>
        <a:bodyPr/>
        <a:lstStyle/>
        <a:p>
          <a:r>
            <a:rPr lang="en-US" dirty="0"/>
            <a:t>Talking about the bullying can lead to accusations of lying, further exclusion, refused promotions, or other retaliation</a:t>
          </a:r>
          <a:endParaRPr lang="en-GB" dirty="0"/>
        </a:p>
      </dgm:t>
    </dgm:pt>
    <dgm:pt modelId="{96C55D8E-F9C1-1F47-A144-89D8D35AEB2A}" type="parTrans" cxnId="{4D6A9CEB-3878-9F4A-8F45-97D9322C147E}">
      <dgm:prSet/>
      <dgm:spPr/>
      <dgm:t>
        <a:bodyPr/>
        <a:lstStyle/>
        <a:p>
          <a:endParaRPr lang="en-GB"/>
        </a:p>
      </dgm:t>
    </dgm:pt>
    <dgm:pt modelId="{0B011194-904A-DD4B-9DEA-3C403916A7E7}" type="sibTrans" cxnId="{4D6A9CEB-3878-9F4A-8F45-97D9322C147E}">
      <dgm:prSet/>
      <dgm:spPr/>
      <dgm:t>
        <a:bodyPr/>
        <a:lstStyle/>
        <a:p>
          <a:endParaRPr lang="en-GB"/>
        </a:p>
      </dgm:t>
    </dgm:pt>
    <dgm:pt modelId="{CAEE8C09-F1DD-E747-A5DD-6FC00CDB10DD}">
      <dgm:prSet custT="1"/>
      <dgm:spPr/>
      <dgm:t>
        <a:bodyPr/>
        <a:lstStyle/>
        <a:p>
          <a:endParaRPr lang="en-US" sz="1600" dirty="0"/>
        </a:p>
      </dgm:t>
    </dgm:pt>
    <dgm:pt modelId="{0A86589C-39C3-A84A-8F6B-39A496F2359B}" type="parTrans" cxnId="{33452577-34AC-204B-A992-9BC6CC6D1E51}">
      <dgm:prSet/>
      <dgm:spPr/>
      <dgm:t>
        <a:bodyPr/>
        <a:lstStyle/>
        <a:p>
          <a:endParaRPr lang="en-GB"/>
        </a:p>
      </dgm:t>
    </dgm:pt>
    <dgm:pt modelId="{B2CE3A08-0D5C-7B49-9FD3-2EC156AD6DCC}" type="sibTrans" cxnId="{33452577-34AC-204B-A992-9BC6CC6D1E51}">
      <dgm:prSet/>
      <dgm:spPr/>
      <dgm:t>
        <a:bodyPr/>
        <a:lstStyle/>
        <a:p>
          <a:endParaRPr lang="en-GB"/>
        </a:p>
      </dgm:t>
    </dgm:pt>
    <dgm:pt modelId="{07832740-D478-D247-9211-797779D2631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 dirty="0"/>
            <a:t>Mockery, humiliation, jokes, gossip, or other spoken abuse.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600" dirty="0"/>
        </a:p>
      </dgm:t>
    </dgm:pt>
    <dgm:pt modelId="{8DC62FD4-2DA8-D243-BCC6-0E44B7D01952}" type="parTrans" cxnId="{ADF8CD38-693E-A84F-9C67-98CC66302EF9}">
      <dgm:prSet/>
      <dgm:spPr/>
      <dgm:t>
        <a:bodyPr/>
        <a:lstStyle/>
        <a:p>
          <a:endParaRPr lang="en-GB"/>
        </a:p>
      </dgm:t>
    </dgm:pt>
    <dgm:pt modelId="{68D13A05-2201-9840-9398-8B635A673A9F}" type="sibTrans" cxnId="{ADF8CD38-693E-A84F-9C67-98CC66302EF9}">
      <dgm:prSet/>
      <dgm:spPr/>
      <dgm:t>
        <a:bodyPr/>
        <a:lstStyle/>
        <a:p>
          <a:endParaRPr lang="en-GB"/>
        </a:p>
      </dgm:t>
    </dgm:pt>
    <dgm:pt modelId="{2DF09444-C653-0F47-843D-E3C44760CFCB}">
      <dgm:prSet custT="1"/>
      <dgm:spPr/>
      <dgm:t>
        <a:bodyPr/>
        <a:lstStyle/>
        <a:p>
          <a:r>
            <a:rPr lang="en-US" sz="1600" dirty="0"/>
            <a:t>Might include unrealistic production goals, forced overtime, or singling out those who can’t keep up.</a:t>
          </a:r>
        </a:p>
      </dgm:t>
    </dgm:pt>
    <dgm:pt modelId="{EB48B3FF-C460-704C-9B69-3273D8088AB9}" type="parTrans" cxnId="{A9F89F66-04FF-5545-8C7E-364ECE4DAA48}">
      <dgm:prSet/>
      <dgm:spPr/>
      <dgm:t>
        <a:bodyPr/>
        <a:lstStyle/>
        <a:p>
          <a:endParaRPr lang="en-GB"/>
        </a:p>
      </dgm:t>
    </dgm:pt>
    <dgm:pt modelId="{563C131D-5DE1-4A48-971D-B5189FBBB0BD}" type="sibTrans" cxnId="{A9F89F66-04FF-5545-8C7E-364ECE4DAA48}">
      <dgm:prSet/>
      <dgm:spPr/>
      <dgm:t>
        <a:bodyPr/>
        <a:lstStyle/>
        <a:p>
          <a:endParaRPr lang="en-GB"/>
        </a:p>
      </dgm:t>
    </dgm:pt>
    <dgm:pt modelId="{7C8BF35D-AF78-2C41-B507-20541BFE5E4F}" type="pres">
      <dgm:prSet presAssocID="{B3587731-22B5-4C7D-9EA0-25DB490FFA09}" presName="linear" presStyleCnt="0">
        <dgm:presLayoutVars>
          <dgm:dir/>
          <dgm:animLvl val="lvl"/>
          <dgm:resizeHandles val="exact"/>
        </dgm:presLayoutVars>
      </dgm:prSet>
      <dgm:spPr/>
    </dgm:pt>
    <dgm:pt modelId="{559B9F33-5DE4-2848-83CE-94D6D2D95C05}" type="pres">
      <dgm:prSet presAssocID="{998A79B2-7F64-4316-A12A-9C324B3270C7}" presName="parentLin" presStyleCnt="0"/>
      <dgm:spPr/>
    </dgm:pt>
    <dgm:pt modelId="{2B0C1499-4730-964B-A12E-3BA9B184B498}" type="pres">
      <dgm:prSet presAssocID="{998A79B2-7F64-4316-A12A-9C324B3270C7}" presName="parentLeftMargin" presStyleLbl="node1" presStyleIdx="0" presStyleCnt="4"/>
      <dgm:spPr/>
    </dgm:pt>
    <dgm:pt modelId="{B9958973-5598-5D44-8BF8-F37E58357BDB}" type="pres">
      <dgm:prSet presAssocID="{998A79B2-7F64-4316-A12A-9C324B3270C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53260B5-C567-F145-8430-123AAEBC2C34}" type="pres">
      <dgm:prSet presAssocID="{998A79B2-7F64-4316-A12A-9C324B3270C7}" presName="negativeSpace" presStyleCnt="0"/>
      <dgm:spPr/>
    </dgm:pt>
    <dgm:pt modelId="{F86FEC93-33BF-F14A-ADAC-FB90EF596632}" type="pres">
      <dgm:prSet presAssocID="{998A79B2-7F64-4316-A12A-9C324B3270C7}" presName="childText" presStyleLbl="conFgAcc1" presStyleIdx="0" presStyleCnt="4">
        <dgm:presLayoutVars>
          <dgm:bulletEnabled val="1"/>
        </dgm:presLayoutVars>
      </dgm:prSet>
      <dgm:spPr/>
    </dgm:pt>
    <dgm:pt modelId="{CC22630C-2E00-8A4B-B587-D61C00B844BB}" type="pres">
      <dgm:prSet presAssocID="{98BFCDD0-0962-4FE1-A221-3279F97B81BD}" presName="spaceBetweenRectangles" presStyleCnt="0"/>
      <dgm:spPr/>
    </dgm:pt>
    <dgm:pt modelId="{09BC3504-E09B-F543-8456-C55A390D9A24}" type="pres">
      <dgm:prSet presAssocID="{7DD29549-8EAE-4B41-B726-C550FF6E1A7C}" presName="parentLin" presStyleCnt="0"/>
      <dgm:spPr/>
    </dgm:pt>
    <dgm:pt modelId="{4F3C0043-3EE9-DF45-BB5A-64F9D88FBB7C}" type="pres">
      <dgm:prSet presAssocID="{7DD29549-8EAE-4B41-B726-C550FF6E1A7C}" presName="parentLeftMargin" presStyleLbl="node1" presStyleIdx="0" presStyleCnt="4"/>
      <dgm:spPr/>
    </dgm:pt>
    <dgm:pt modelId="{A36267BD-8AE5-864E-9418-963DF829893B}" type="pres">
      <dgm:prSet presAssocID="{7DD29549-8EAE-4B41-B726-C550FF6E1A7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04A5E68-FA12-B04B-94A2-6147E4163EFC}" type="pres">
      <dgm:prSet presAssocID="{7DD29549-8EAE-4B41-B726-C550FF6E1A7C}" presName="negativeSpace" presStyleCnt="0"/>
      <dgm:spPr/>
    </dgm:pt>
    <dgm:pt modelId="{003F15C4-628D-DC41-A40C-3297D47ACFD4}" type="pres">
      <dgm:prSet presAssocID="{7DD29549-8EAE-4B41-B726-C550FF6E1A7C}" presName="childText" presStyleLbl="conFgAcc1" presStyleIdx="1" presStyleCnt="4">
        <dgm:presLayoutVars>
          <dgm:bulletEnabled val="1"/>
        </dgm:presLayoutVars>
      </dgm:prSet>
      <dgm:spPr/>
    </dgm:pt>
    <dgm:pt modelId="{B77F4AE9-22A8-FC4A-8030-8771DD4E8308}" type="pres">
      <dgm:prSet presAssocID="{DA993105-B817-4282-AB91-92096618C1D6}" presName="spaceBetweenRectangles" presStyleCnt="0"/>
      <dgm:spPr/>
    </dgm:pt>
    <dgm:pt modelId="{88229F9D-EE7F-4742-ADD6-973B5E70B3C5}" type="pres">
      <dgm:prSet presAssocID="{57D3BB0C-D567-4835-927C-BE4575075F35}" presName="parentLin" presStyleCnt="0"/>
      <dgm:spPr/>
    </dgm:pt>
    <dgm:pt modelId="{D3C235E3-0DE4-184C-92A3-DF0E99392323}" type="pres">
      <dgm:prSet presAssocID="{57D3BB0C-D567-4835-927C-BE4575075F35}" presName="parentLeftMargin" presStyleLbl="node1" presStyleIdx="1" presStyleCnt="4"/>
      <dgm:spPr/>
    </dgm:pt>
    <dgm:pt modelId="{02D3446B-0FD1-1C40-8EAF-00713D677F03}" type="pres">
      <dgm:prSet presAssocID="{57D3BB0C-D567-4835-927C-BE4575075F3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EB1DF0F-D180-9F44-8E9C-BF873511CA74}" type="pres">
      <dgm:prSet presAssocID="{57D3BB0C-D567-4835-927C-BE4575075F35}" presName="negativeSpace" presStyleCnt="0"/>
      <dgm:spPr/>
    </dgm:pt>
    <dgm:pt modelId="{AE331276-7501-F145-BCB0-C2A7623D1F58}" type="pres">
      <dgm:prSet presAssocID="{57D3BB0C-D567-4835-927C-BE4575075F35}" presName="childText" presStyleLbl="conFgAcc1" presStyleIdx="2" presStyleCnt="4">
        <dgm:presLayoutVars>
          <dgm:bulletEnabled val="1"/>
        </dgm:presLayoutVars>
      </dgm:prSet>
      <dgm:spPr/>
    </dgm:pt>
    <dgm:pt modelId="{AB312DE0-A1A5-4A41-9327-CD8B209B7AE3}" type="pres">
      <dgm:prSet presAssocID="{0E83E75C-E596-4001-9272-247620D3CD1A}" presName="spaceBetweenRectangles" presStyleCnt="0"/>
      <dgm:spPr/>
    </dgm:pt>
    <dgm:pt modelId="{8E18E53E-4882-964A-A264-B21B5D2B731B}" type="pres">
      <dgm:prSet presAssocID="{A78E655D-CD64-BC40-9036-C3B15EBEA572}" presName="parentLin" presStyleCnt="0"/>
      <dgm:spPr/>
    </dgm:pt>
    <dgm:pt modelId="{F8AFB58A-588E-E545-B51A-5CA6D6FC5EFB}" type="pres">
      <dgm:prSet presAssocID="{A78E655D-CD64-BC40-9036-C3B15EBEA572}" presName="parentLeftMargin" presStyleLbl="node1" presStyleIdx="2" presStyleCnt="4"/>
      <dgm:spPr/>
    </dgm:pt>
    <dgm:pt modelId="{30ABF472-A3DC-D04E-957A-55E500205A94}" type="pres">
      <dgm:prSet presAssocID="{A78E655D-CD64-BC40-9036-C3B15EBEA57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2A07B93-E05E-8B46-91B1-1BB8408BD7DE}" type="pres">
      <dgm:prSet presAssocID="{A78E655D-CD64-BC40-9036-C3B15EBEA572}" presName="negativeSpace" presStyleCnt="0"/>
      <dgm:spPr/>
    </dgm:pt>
    <dgm:pt modelId="{8670F6B6-92BB-914C-8193-4B0E1FD7D564}" type="pres">
      <dgm:prSet presAssocID="{A78E655D-CD64-BC40-9036-C3B15EBEA57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56B570B-66A6-A546-A573-E0822B8A72A2}" type="presOf" srcId="{57D3BB0C-D567-4835-927C-BE4575075F35}" destId="{D3C235E3-0DE4-184C-92A3-DF0E99392323}" srcOrd="0" destOrd="0" presId="urn:microsoft.com/office/officeart/2005/8/layout/list1"/>
    <dgm:cxn modelId="{1BF1E416-A168-D347-9E1E-2AF6FB04820E}" srcId="{B3587731-22B5-4C7D-9EA0-25DB490FFA09}" destId="{A78E655D-CD64-BC40-9036-C3B15EBEA572}" srcOrd="3" destOrd="0" parTransId="{E2AAD13E-C71E-0040-8C51-E28A39321DA4}" sibTransId="{F693436F-D30F-D249-98E7-6044A6BF0DB9}"/>
    <dgm:cxn modelId="{47AE8217-BEE6-E345-BDF2-58BE3348B4CE}" type="presOf" srcId="{998A79B2-7F64-4316-A12A-9C324B3270C7}" destId="{B9958973-5598-5D44-8BF8-F37E58357BDB}" srcOrd="1" destOrd="0" presId="urn:microsoft.com/office/officeart/2005/8/layout/list1"/>
    <dgm:cxn modelId="{754F521C-4383-6D44-8B27-5CF391398970}" type="presOf" srcId="{B3587731-22B5-4C7D-9EA0-25DB490FFA09}" destId="{7C8BF35D-AF78-2C41-B507-20541BFE5E4F}" srcOrd="0" destOrd="0" presId="urn:microsoft.com/office/officeart/2005/8/layout/list1"/>
    <dgm:cxn modelId="{ADF8CD38-693E-A84F-9C67-98CC66302EF9}" srcId="{7DD29549-8EAE-4B41-B726-C550FF6E1A7C}" destId="{07832740-D478-D247-9211-797779D2631E}" srcOrd="1" destOrd="0" parTransId="{8DC62FD4-2DA8-D243-BCC6-0E44B7D01952}" sibTransId="{68D13A05-2201-9840-9398-8B635A673A9F}"/>
    <dgm:cxn modelId="{21F2213A-BDBF-490B-BDE4-36106643AF1F}" srcId="{B3587731-22B5-4C7D-9EA0-25DB490FFA09}" destId="{57D3BB0C-D567-4835-927C-BE4575075F35}" srcOrd="2" destOrd="0" parTransId="{D9FF0A73-0816-4B0C-A6A9-C22B2F1DA0F6}" sibTransId="{0E83E75C-E596-4001-9272-247620D3CD1A}"/>
    <dgm:cxn modelId="{217CE15F-7C67-B04F-AAB0-168DAD186407}" type="presOf" srcId="{7DD29549-8EAE-4B41-B726-C550FF6E1A7C}" destId="{4F3C0043-3EE9-DF45-BB5A-64F9D88FBB7C}" srcOrd="0" destOrd="0" presId="urn:microsoft.com/office/officeart/2005/8/layout/list1"/>
    <dgm:cxn modelId="{9A2B6E45-4F2E-4CE2-8CF9-3998A02AD263}" srcId="{B3587731-22B5-4C7D-9EA0-25DB490FFA09}" destId="{7DD29549-8EAE-4B41-B726-C550FF6E1A7C}" srcOrd="1" destOrd="0" parTransId="{F02FA749-26F9-428D-9F3F-3C23A2208FB0}" sibTransId="{DA993105-B817-4282-AB91-92096618C1D6}"/>
    <dgm:cxn modelId="{A9F89F66-04FF-5545-8C7E-364ECE4DAA48}" srcId="{57D3BB0C-D567-4835-927C-BE4575075F35}" destId="{2DF09444-C653-0F47-843D-E3C44760CFCB}" srcOrd="1" destOrd="0" parTransId="{EB48B3FF-C460-704C-9B69-3273D8088AB9}" sibTransId="{563C131D-5DE1-4A48-971D-B5189FBBB0BD}"/>
    <dgm:cxn modelId="{7A077D69-06E2-564C-A5D0-7348EB766729}" type="presOf" srcId="{2DF09444-C653-0F47-843D-E3C44760CFCB}" destId="{AE331276-7501-F145-BCB0-C2A7623D1F58}" srcOrd="0" destOrd="1" presId="urn:microsoft.com/office/officeart/2005/8/layout/list1"/>
    <dgm:cxn modelId="{CAB7DA76-0A76-504C-96F3-9DF10DCF8944}" type="presOf" srcId="{07832740-D478-D247-9211-797779D2631E}" destId="{003F15C4-628D-DC41-A40C-3297D47ACFD4}" srcOrd="0" destOrd="1" presId="urn:microsoft.com/office/officeart/2005/8/layout/list1"/>
    <dgm:cxn modelId="{33452577-34AC-204B-A992-9BC6CC6D1E51}" srcId="{998A79B2-7F64-4316-A12A-9C324B3270C7}" destId="{CAEE8C09-F1DD-E747-A5DD-6FC00CDB10DD}" srcOrd="1" destOrd="0" parTransId="{0A86589C-39C3-A84A-8F6B-39A496F2359B}" sibTransId="{B2CE3A08-0D5C-7B49-9FD3-2EC156AD6DCC}"/>
    <dgm:cxn modelId="{E47B8B5A-3B97-1D43-BF44-E90B0EC763E0}" type="presOf" srcId="{A78E655D-CD64-BC40-9036-C3B15EBEA572}" destId="{30ABF472-A3DC-D04E-957A-55E500205A94}" srcOrd="1" destOrd="0" presId="urn:microsoft.com/office/officeart/2005/8/layout/list1"/>
    <dgm:cxn modelId="{3F957D7B-71DE-B548-8200-AFF0FA5FC4A8}" type="presOf" srcId="{A78E655D-CD64-BC40-9036-C3B15EBEA572}" destId="{F8AFB58A-588E-E545-B51A-5CA6D6FC5EFB}" srcOrd="0" destOrd="0" presId="urn:microsoft.com/office/officeart/2005/8/layout/list1"/>
    <dgm:cxn modelId="{1244397D-97F6-1B47-A1E4-6AA52F235D86}" type="presOf" srcId="{3739045C-C64E-41F7-9A76-7E7427C2E4DC}" destId="{003F15C4-628D-DC41-A40C-3297D47ACFD4}" srcOrd="0" destOrd="0" presId="urn:microsoft.com/office/officeart/2005/8/layout/list1"/>
    <dgm:cxn modelId="{917E3585-2510-714A-88F4-A9021235E940}" type="presOf" srcId="{57D3BB0C-D567-4835-927C-BE4575075F35}" destId="{02D3446B-0FD1-1C40-8EAF-00713D677F03}" srcOrd="1" destOrd="0" presId="urn:microsoft.com/office/officeart/2005/8/layout/list1"/>
    <dgm:cxn modelId="{5CD3D785-9FBE-354E-8D0E-F5A724F7BF05}" type="presOf" srcId="{CAEE8C09-F1DD-E747-A5DD-6FC00CDB10DD}" destId="{F86FEC93-33BF-F14A-ADAC-FB90EF596632}" srcOrd="0" destOrd="1" presId="urn:microsoft.com/office/officeart/2005/8/layout/list1"/>
    <dgm:cxn modelId="{2D7E9AA0-1F37-2C46-B191-255D10470602}" type="presOf" srcId="{0DF1F3F4-AB13-462C-B8FC-E401A249AA9D}" destId="{F86FEC93-33BF-F14A-ADAC-FB90EF596632}" srcOrd="0" destOrd="0" presId="urn:microsoft.com/office/officeart/2005/8/layout/list1"/>
    <dgm:cxn modelId="{3C96F1A2-96A2-4D96-B6FC-4E8A6ED83250}" srcId="{7DD29549-8EAE-4B41-B726-C550FF6E1A7C}" destId="{3739045C-C64E-41F7-9A76-7E7427C2E4DC}" srcOrd="0" destOrd="0" parTransId="{0D6C7771-B016-4F47-A048-9FDDEE9CDF5C}" sibTransId="{54C44DCE-1470-4E5D-84FA-734EF5E985B1}"/>
    <dgm:cxn modelId="{FBF0CEB9-A2B8-45E9-B565-3A5D64CA10A1}" srcId="{57D3BB0C-D567-4835-927C-BE4575075F35}" destId="{513A5E2F-7D6D-446F-832A-0551AFC37913}" srcOrd="0" destOrd="0" parTransId="{8FDD37F7-0722-4E24-A10E-137319C1C05D}" sibTransId="{A8D8EF4D-77B7-4AA7-A762-49CC90948A01}"/>
    <dgm:cxn modelId="{C9E43CBC-1987-40BC-8BC7-9DDB56142DD8}" srcId="{B3587731-22B5-4C7D-9EA0-25DB490FFA09}" destId="{998A79B2-7F64-4316-A12A-9C324B3270C7}" srcOrd="0" destOrd="0" parTransId="{8FCDEC29-2B16-4696-AF27-73E7F872C933}" sibTransId="{98BFCDD0-0962-4FE1-A221-3279F97B81BD}"/>
    <dgm:cxn modelId="{189A2CCA-173B-42CF-B942-66CD59BE734F}" srcId="{998A79B2-7F64-4316-A12A-9C324B3270C7}" destId="{0DF1F3F4-AB13-462C-B8FC-E401A249AA9D}" srcOrd="0" destOrd="0" parTransId="{BCFA9F94-E2C1-42EC-B693-9ACA1AB301EE}" sibTransId="{2AC7BA61-7611-4620-8E3D-DFD24156BC47}"/>
    <dgm:cxn modelId="{1F4133CB-25F0-BB4F-B3C9-524A43E0E36A}" type="presOf" srcId="{7DD29549-8EAE-4B41-B726-C550FF6E1A7C}" destId="{A36267BD-8AE5-864E-9418-963DF829893B}" srcOrd="1" destOrd="0" presId="urn:microsoft.com/office/officeart/2005/8/layout/list1"/>
    <dgm:cxn modelId="{B1F9D3CD-F47E-834F-A3B9-3530666F059D}" type="presOf" srcId="{998A79B2-7F64-4316-A12A-9C324B3270C7}" destId="{2B0C1499-4730-964B-A12E-3BA9B184B498}" srcOrd="0" destOrd="0" presId="urn:microsoft.com/office/officeart/2005/8/layout/list1"/>
    <dgm:cxn modelId="{84522CD6-1342-234C-A53C-9E9E9BAE7CF4}" type="presOf" srcId="{513A5E2F-7D6D-446F-832A-0551AFC37913}" destId="{AE331276-7501-F145-BCB0-C2A7623D1F58}" srcOrd="0" destOrd="0" presId="urn:microsoft.com/office/officeart/2005/8/layout/list1"/>
    <dgm:cxn modelId="{4D6A9CEB-3878-9F4A-8F45-97D9322C147E}" srcId="{A78E655D-CD64-BC40-9036-C3B15EBEA572}" destId="{FDCAC417-1B65-F044-8E24-5977431263F9}" srcOrd="0" destOrd="0" parTransId="{96C55D8E-F9C1-1F47-A144-89D8D35AEB2A}" sibTransId="{0B011194-904A-DD4B-9DEA-3C403916A7E7}"/>
    <dgm:cxn modelId="{912D92FA-7AFA-D641-A60D-4F6132B67158}" type="presOf" srcId="{FDCAC417-1B65-F044-8E24-5977431263F9}" destId="{8670F6B6-92BB-914C-8193-4B0E1FD7D564}" srcOrd="0" destOrd="0" presId="urn:microsoft.com/office/officeart/2005/8/layout/list1"/>
    <dgm:cxn modelId="{5F0B9E51-A84F-CA45-99C5-3D41E8E56356}" type="presParOf" srcId="{7C8BF35D-AF78-2C41-B507-20541BFE5E4F}" destId="{559B9F33-5DE4-2848-83CE-94D6D2D95C05}" srcOrd="0" destOrd="0" presId="urn:microsoft.com/office/officeart/2005/8/layout/list1"/>
    <dgm:cxn modelId="{285855F5-D21F-A146-9B21-B1D667B6D968}" type="presParOf" srcId="{559B9F33-5DE4-2848-83CE-94D6D2D95C05}" destId="{2B0C1499-4730-964B-A12E-3BA9B184B498}" srcOrd="0" destOrd="0" presId="urn:microsoft.com/office/officeart/2005/8/layout/list1"/>
    <dgm:cxn modelId="{6E63D8E0-A758-1446-824A-46FE30FADDBB}" type="presParOf" srcId="{559B9F33-5DE4-2848-83CE-94D6D2D95C05}" destId="{B9958973-5598-5D44-8BF8-F37E58357BDB}" srcOrd="1" destOrd="0" presId="urn:microsoft.com/office/officeart/2005/8/layout/list1"/>
    <dgm:cxn modelId="{307909F9-C89C-ED42-ABB2-A9F304D81A87}" type="presParOf" srcId="{7C8BF35D-AF78-2C41-B507-20541BFE5E4F}" destId="{153260B5-C567-F145-8430-123AAEBC2C34}" srcOrd="1" destOrd="0" presId="urn:microsoft.com/office/officeart/2005/8/layout/list1"/>
    <dgm:cxn modelId="{7247BE5B-8878-1E43-8077-89F1383D7625}" type="presParOf" srcId="{7C8BF35D-AF78-2C41-B507-20541BFE5E4F}" destId="{F86FEC93-33BF-F14A-ADAC-FB90EF596632}" srcOrd="2" destOrd="0" presId="urn:microsoft.com/office/officeart/2005/8/layout/list1"/>
    <dgm:cxn modelId="{011497D1-2860-EF43-AA60-F8044DFD1415}" type="presParOf" srcId="{7C8BF35D-AF78-2C41-B507-20541BFE5E4F}" destId="{CC22630C-2E00-8A4B-B587-D61C00B844BB}" srcOrd="3" destOrd="0" presId="urn:microsoft.com/office/officeart/2005/8/layout/list1"/>
    <dgm:cxn modelId="{B4465FE0-67C7-1041-95F5-6D56B3D3A9B4}" type="presParOf" srcId="{7C8BF35D-AF78-2C41-B507-20541BFE5E4F}" destId="{09BC3504-E09B-F543-8456-C55A390D9A24}" srcOrd="4" destOrd="0" presId="urn:microsoft.com/office/officeart/2005/8/layout/list1"/>
    <dgm:cxn modelId="{78A2FCEB-66A0-D641-96F8-C9D185731E84}" type="presParOf" srcId="{09BC3504-E09B-F543-8456-C55A390D9A24}" destId="{4F3C0043-3EE9-DF45-BB5A-64F9D88FBB7C}" srcOrd="0" destOrd="0" presId="urn:microsoft.com/office/officeart/2005/8/layout/list1"/>
    <dgm:cxn modelId="{B84712F2-1518-474E-BA3C-DCBE9B767DC2}" type="presParOf" srcId="{09BC3504-E09B-F543-8456-C55A390D9A24}" destId="{A36267BD-8AE5-864E-9418-963DF829893B}" srcOrd="1" destOrd="0" presId="urn:microsoft.com/office/officeart/2005/8/layout/list1"/>
    <dgm:cxn modelId="{E072BEBE-FDBD-5942-8B25-5316AACC6E40}" type="presParOf" srcId="{7C8BF35D-AF78-2C41-B507-20541BFE5E4F}" destId="{E04A5E68-FA12-B04B-94A2-6147E4163EFC}" srcOrd="5" destOrd="0" presId="urn:microsoft.com/office/officeart/2005/8/layout/list1"/>
    <dgm:cxn modelId="{08B2F923-977F-FB4B-B107-26D8ED4B6B49}" type="presParOf" srcId="{7C8BF35D-AF78-2C41-B507-20541BFE5E4F}" destId="{003F15C4-628D-DC41-A40C-3297D47ACFD4}" srcOrd="6" destOrd="0" presId="urn:microsoft.com/office/officeart/2005/8/layout/list1"/>
    <dgm:cxn modelId="{91B5393F-2A93-614F-A0F3-264E8001F9CA}" type="presParOf" srcId="{7C8BF35D-AF78-2C41-B507-20541BFE5E4F}" destId="{B77F4AE9-22A8-FC4A-8030-8771DD4E8308}" srcOrd="7" destOrd="0" presId="urn:microsoft.com/office/officeart/2005/8/layout/list1"/>
    <dgm:cxn modelId="{D2239644-FBA3-D645-9B45-B3F5BD470D95}" type="presParOf" srcId="{7C8BF35D-AF78-2C41-B507-20541BFE5E4F}" destId="{88229F9D-EE7F-4742-ADD6-973B5E70B3C5}" srcOrd="8" destOrd="0" presId="urn:microsoft.com/office/officeart/2005/8/layout/list1"/>
    <dgm:cxn modelId="{43170EE9-A9C1-A946-BA5E-15FAE000B873}" type="presParOf" srcId="{88229F9D-EE7F-4742-ADD6-973B5E70B3C5}" destId="{D3C235E3-0DE4-184C-92A3-DF0E99392323}" srcOrd="0" destOrd="0" presId="urn:microsoft.com/office/officeart/2005/8/layout/list1"/>
    <dgm:cxn modelId="{AAFDE92A-804C-BA49-B738-A561B000738A}" type="presParOf" srcId="{88229F9D-EE7F-4742-ADD6-973B5E70B3C5}" destId="{02D3446B-0FD1-1C40-8EAF-00713D677F03}" srcOrd="1" destOrd="0" presId="urn:microsoft.com/office/officeart/2005/8/layout/list1"/>
    <dgm:cxn modelId="{BA66AEE8-6A40-C842-8D01-9DFE6D3F948C}" type="presParOf" srcId="{7C8BF35D-AF78-2C41-B507-20541BFE5E4F}" destId="{EEB1DF0F-D180-9F44-8E9C-BF873511CA74}" srcOrd="9" destOrd="0" presId="urn:microsoft.com/office/officeart/2005/8/layout/list1"/>
    <dgm:cxn modelId="{83470834-D01B-F94F-93B6-D492CF09DE01}" type="presParOf" srcId="{7C8BF35D-AF78-2C41-B507-20541BFE5E4F}" destId="{AE331276-7501-F145-BCB0-C2A7623D1F58}" srcOrd="10" destOrd="0" presId="urn:microsoft.com/office/officeart/2005/8/layout/list1"/>
    <dgm:cxn modelId="{1549BA27-9E70-2C42-A864-001C3AF51050}" type="presParOf" srcId="{7C8BF35D-AF78-2C41-B507-20541BFE5E4F}" destId="{AB312DE0-A1A5-4A41-9327-CD8B209B7AE3}" srcOrd="11" destOrd="0" presId="urn:microsoft.com/office/officeart/2005/8/layout/list1"/>
    <dgm:cxn modelId="{A2DB90E7-B198-E54A-81D6-4430ACBA9213}" type="presParOf" srcId="{7C8BF35D-AF78-2C41-B507-20541BFE5E4F}" destId="{8E18E53E-4882-964A-A264-B21B5D2B731B}" srcOrd="12" destOrd="0" presId="urn:microsoft.com/office/officeart/2005/8/layout/list1"/>
    <dgm:cxn modelId="{13BC1805-5E1E-9541-A2BC-FC5DA6E92336}" type="presParOf" srcId="{8E18E53E-4882-964A-A264-B21B5D2B731B}" destId="{F8AFB58A-588E-E545-B51A-5CA6D6FC5EFB}" srcOrd="0" destOrd="0" presId="urn:microsoft.com/office/officeart/2005/8/layout/list1"/>
    <dgm:cxn modelId="{DFB0DDB8-3219-9646-8AF1-BD43F35F5686}" type="presParOf" srcId="{8E18E53E-4882-964A-A264-B21B5D2B731B}" destId="{30ABF472-A3DC-D04E-957A-55E500205A94}" srcOrd="1" destOrd="0" presId="urn:microsoft.com/office/officeart/2005/8/layout/list1"/>
    <dgm:cxn modelId="{318759A8-3AC8-374F-8F39-6C7B3551FF23}" type="presParOf" srcId="{7C8BF35D-AF78-2C41-B507-20541BFE5E4F}" destId="{D2A07B93-E05E-8B46-91B1-1BB8408BD7DE}" srcOrd="13" destOrd="0" presId="urn:microsoft.com/office/officeart/2005/8/layout/list1"/>
    <dgm:cxn modelId="{3CC46559-E48E-604E-8C30-88F487880062}" type="presParOf" srcId="{7C8BF35D-AF78-2C41-B507-20541BFE5E4F}" destId="{8670F6B6-92BB-914C-8193-4B0E1FD7D56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BC8F68-4992-8346-92BB-A13C98D50B72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7F1F70E6-ED54-7845-B713-1F2175815736}">
      <dgm:prSet phldrT="[Text]"/>
      <dgm:spPr/>
      <dgm:t>
        <a:bodyPr/>
        <a:lstStyle/>
        <a:p>
          <a:r>
            <a:rPr lang="en-US" dirty="0"/>
            <a:t>Targeted practical jokes</a:t>
          </a:r>
          <a:endParaRPr lang="en-GB" dirty="0"/>
        </a:p>
      </dgm:t>
    </dgm:pt>
    <dgm:pt modelId="{ABCB4346-EAD7-464E-842B-77771F58319D}" type="parTrans" cxnId="{D93C6CFF-4786-1243-8BF4-07CABF8DD503}">
      <dgm:prSet/>
      <dgm:spPr/>
      <dgm:t>
        <a:bodyPr/>
        <a:lstStyle/>
        <a:p>
          <a:endParaRPr lang="en-GB"/>
        </a:p>
      </dgm:t>
    </dgm:pt>
    <dgm:pt modelId="{310EBD14-AA0A-B54F-99C2-6102348A8696}" type="sibTrans" cxnId="{D93C6CFF-4786-1243-8BF4-07CABF8DD503}">
      <dgm:prSet/>
      <dgm:spPr/>
      <dgm:t>
        <a:bodyPr/>
        <a:lstStyle/>
        <a:p>
          <a:endParaRPr lang="en-GB"/>
        </a:p>
      </dgm:t>
    </dgm:pt>
    <dgm:pt modelId="{3D332C09-573C-0F46-882D-1D1E132F5F5F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Purposely misleading about work duties, like incorrect deadlines or unclear directions</a:t>
          </a:r>
          <a:endParaRPr lang="en-GB" dirty="0"/>
        </a:p>
      </dgm:t>
    </dgm:pt>
    <dgm:pt modelId="{96E493BF-6D27-9049-8077-8039EDC2842E}" type="parTrans" cxnId="{04A78131-AA66-8B46-A7BC-11594E2CDE14}">
      <dgm:prSet/>
      <dgm:spPr/>
      <dgm:t>
        <a:bodyPr/>
        <a:lstStyle/>
        <a:p>
          <a:endParaRPr lang="en-GB"/>
        </a:p>
      </dgm:t>
    </dgm:pt>
    <dgm:pt modelId="{963F4652-F473-CE48-9926-6739FDD747CA}" type="sibTrans" cxnId="{04A78131-AA66-8B46-A7BC-11594E2CDE14}">
      <dgm:prSet/>
      <dgm:spPr/>
      <dgm:t>
        <a:bodyPr/>
        <a:lstStyle/>
        <a:p>
          <a:endParaRPr lang="en-GB"/>
        </a:p>
      </dgm:t>
    </dgm:pt>
    <dgm:pt modelId="{4A4F3C30-06A3-E14B-9BE0-4D3F50288DC2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Continued denial of requests for time off without an appropriate or valid reason</a:t>
          </a:r>
          <a:endParaRPr lang="en-GB" dirty="0"/>
        </a:p>
      </dgm:t>
    </dgm:pt>
    <dgm:pt modelId="{AD5C5DC5-CF4D-F742-9C1A-B087DDC2066A}" type="parTrans" cxnId="{5128C823-7BB4-F242-A24E-E547B49FF0D7}">
      <dgm:prSet/>
      <dgm:spPr/>
      <dgm:t>
        <a:bodyPr/>
        <a:lstStyle/>
        <a:p>
          <a:endParaRPr lang="en-GB"/>
        </a:p>
      </dgm:t>
    </dgm:pt>
    <dgm:pt modelId="{B26F3BDA-345F-A34C-BEF6-BEE308399029}" type="sibTrans" cxnId="{5128C823-7BB4-F242-A24E-E547B49FF0D7}">
      <dgm:prSet/>
      <dgm:spPr/>
      <dgm:t>
        <a:bodyPr/>
        <a:lstStyle/>
        <a:p>
          <a:endParaRPr lang="en-GB"/>
        </a:p>
      </dgm:t>
    </dgm:pt>
    <dgm:pt modelId="{DB0BD34E-6072-BD4F-ACAB-2E46A7F2B205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Threats, humiliation, and other verbal abuse</a:t>
          </a:r>
          <a:endParaRPr lang="en-GB" dirty="0"/>
        </a:p>
      </dgm:t>
    </dgm:pt>
    <dgm:pt modelId="{D69B39D7-6704-C042-92BE-66214236D936}" type="parTrans" cxnId="{17971180-F933-714A-A37D-966ED63068D5}">
      <dgm:prSet/>
      <dgm:spPr/>
      <dgm:t>
        <a:bodyPr/>
        <a:lstStyle/>
        <a:p>
          <a:endParaRPr lang="en-GB"/>
        </a:p>
      </dgm:t>
    </dgm:pt>
    <dgm:pt modelId="{BA0A2D73-F6BE-A842-A833-D9D30D10071C}" type="sibTrans" cxnId="{17971180-F933-714A-A37D-966ED63068D5}">
      <dgm:prSet/>
      <dgm:spPr/>
      <dgm:t>
        <a:bodyPr/>
        <a:lstStyle/>
        <a:p>
          <a:endParaRPr lang="en-GB"/>
        </a:p>
      </dgm:t>
    </dgm:pt>
    <dgm:pt modelId="{2E0638E2-5242-3F4F-9549-F35CCD838F4A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Excessive performance monitoring</a:t>
          </a:r>
          <a:endParaRPr lang="en-GB" dirty="0"/>
        </a:p>
      </dgm:t>
    </dgm:pt>
    <dgm:pt modelId="{0BD15234-EC1A-9A4F-9182-0947616C9A46}" type="parTrans" cxnId="{2115A963-6932-5C47-BEBE-E9452FDA8C31}">
      <dgm:prSet/>
      <dgm:spPr/>
      <dgm:t>
        <a:bodyPr/>
        <a:lstStyle/>
        <a:p>
          <a:endParaRPr lang="en-GB"/>
        </a:p>
      </dgm:t>
    </dgm:pt>
    <dgm:pt modelId="{094BED59-578D-484D-8997-15C6CDDBBCA8}" type="sibTrans" cxnId="{2115A963-6932-5C47-BEBE-E9452FDA8C31}">
      <dgm:prSet/>
      <dgm:spPr/>
      <dgm:t>
        <a:bodyPr/>
        <a:lstStyle/>
        <a:p>
          <a:endParaRPr lang="en-GB"/>
        </a:p>
      </dgm:t>
    </dgm:pt>
    <dgm:pt modelId="{AB4D93A7-7431-5C4F-AE67-0A9206019BB0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Overly harsh or unjust criticism</a:t>
          </a:r>
          <a:endParaRPr lang="en-GB" dirty="0"/>
        </a:p>
      </dgm:t>
    </dgm:pt>
    <dgm:pt modelId="{0C757494-522D-AB41-82AF-2F41193279E1}" type="parTrans" cxnId="{25C20C89-11EF-764C-89ED-820B89CCF933}">
      <dgm:prSet/>
      <dgm:spPr/>
      <dgm:t>
        <a:bodyPr/>
        <a:lstStyle/>
        <a:p>
          <a:endParaRPr lang="en-GB"/>
        </a:p>
      </dgm:t>
    </dgm:pt>
    <dgm:pt modelId="{8DEBE68E-9ABA-8145-9EDD-EDCCF90ABFE9}" type="sibTrans" cxnId="{25C20C89-11EF-764C-89ED-820B89CCF933}">
      <dgm:prSet/>
      <dgm:spPr/>
      <dgm:t>
        <a:bodyPr/>
        <a:lstStyle/>
        <a:p>
          <a:endParaRPr lang="en-GB"/>
        </a:p>
      </dgm:t>
    </dgm:pt>
    <dgm:pt modelId="{A6746823-F04D-094B-925D-4C4435161CDF}" type="pres">
      <dgm:prSet presAssocID="{ECBC8F68-4992-8346-92BB-A13C98D50B72}" presName="diagram" presStyleCnt="0">
        <dgm:presLayoutVars>
          <dgm:dir/>
          <dgm:resizeHandles val="exact"/>
        </dgm:presLayoutVars>
      </dgm:prSet>
      <dgm:spPr/>
    </dgm:pt>
    <dgm:pt modelId="{E6599A19-68C3-1D46-8FCB-058DBF22C403}" type="pres">
      <dgm:prSet presAssocID="{7F1F70E6-ED54-7845-B713-1F2175815736}" presName="node" presStyleLbl="node1" presStyleIdx="0" presStyleCnt="6">
        <dgm:presLayoutVars>
          <dgm:bulletEnabled val="1"/>
        </dgm:presLayoutVars>
      </dgm:prSet>
      <dgm:spPr/>
    </dgm:pt>
    <dgm:pt modelId="{E9D2A187-572B-CD45-98B5-ABF0A0DA0247}" type="pres">
      <dgm:prSet presAssocID="{310EBD14-AA0A-B54F-99C2-6102348A8696}" presName="sibTrans" presStyleCnt="0"/>
      <dgm:spPr/>
    </dgm:pt>
    <dgm:pt modelId="{08724F48-0779-F54B-9E9D-9BBADFDB0B01}" type="pres">
      <dgm:prSet presAssocID="{3D332C09-573C-0F46-882D-1D1E132F5F5F}" presName="node" presStyleLbl="node1" presStyleIdx="1" presStyleCnt="6">
        <dgm:presLayoutVars>
          <dgm:bulletEnabled val="1"/>
        </dgm:presLayoutVars>
      </dgm:prSet>
      <dgm:spPr/>
    </dgm:pt>
    <dgm:pt modelId="{7500227E-DED3-DF44-BF9B-2D47750AF360}" type="pres">
      <dgm:prSet presAssocID="{963F4652-F473-CE48-9926-6739FDD747CA}" presName="sibTrans" presStyleCnt="0"/>
      <dgm:spPr/>
    </dgm:pt>
    <dgm:pt modelId="{0F49EBF2-BC3C-2146-AAC0-74CA4905C9B8}" type="pres">
      <dgm:prSet presAssocID="{4A4F3C30-06A3-E14B-9BE0-4D3F50288DC2}" presName="node" presStyleLbl="node1" presStyleIdx="2" presStyleCnt="6">
        <dgm:presLayoutVars>
          <dgm:bulletEnabled val="1"/>
        </dgm:presLayoutVars>
      </dgm:prSet>
      <dgm:spPr/>
    </dgm:pt>
    <dgm:pt modelId="{791EBC37-2EF5-7F44-B58D-44D97F8A8F15}" type="pres">
      <dgm:prSet presAssocID="{B26F3BDA-345F-A34C-BEF6-BEE308399029}" presName="sibTrans" presStyleCnt="0"/>
      <dgm:spPr/>
    </dgm:pt>
    <dgm:pt modelId="{C72B8917-6CA7-2146-AEF5-11F45926A195}" type="pres">
      <dgm:prSet presAssocID="{DB0BD34E-6072-BD4F-ACAB-2E46A7F2B205}" presName="node" presStyleLbl="node1" presStyleIdx="3" presStyleCnt="6">
        <dgm:presLayoutVars>
          <dgm:bulletEnabled val="1"/>
        </dgm:presLayoutVars>
      </dgm:prSet>
      <dgm:spPr/>
    </dgm:pt>
    <dgm:pt modelId="{B6E20808-DEB5-AC4F-B425-B6E63DB64995}" type="pres">
      <dgm:prSet presAssocID="{BA0A2D73-F6BE-A842-A833-D9D30D10071C}" presName="sibTrans" presStyleCnt="0"/>
      <dgm:spPr/>
    </dgm:pt>
    <dgm:pt modelId="{AB737B97-1AF8-704C-B161-6F403CAB2E63}" type="pres">
      <dgm:prSet presAssocID="{2E0638E2-5242-3F4F-9549-F35CCD838F4A}" presName="node" presStyleLbl="node1" presStyleIdx="4" presStyleCnt="6">
        <dgm:presLayoutVars>
          <dgm:bulletEnabled val="1"/>
        </dgm:presLayoutVars>
      </dgm:prSet>
      <dgm:spPr/>
    </dgm:pt>
    <dgm:pt modelId="{6016ECD1-7256-424E-B29E-34E7EF8927F9}" type="pres">
      <dgm:prSet presAssocID="{094BED59-578D-484D-8997-15C6CDDBBCA8}" presName="sibTrans" presStyleCnt="0"/>
      <dgm:spPr/>
    </dgm:pt>
    <dgm:pt modelId="{023CCF59-134E-C04A-BA01-27937FDD5779}" type="pres">
      <dgm:prSet presAssocID="{AB4D93A7-7431-5C4F-AE67-0A9206019BB0}" presName="node" presStyleLbl="node1" presStyleIdx="5" presStyleCnt="6">
        <dgm:presLayoutVars>
          <dgm:bulletEnabled val="1"/>
        </dgm:presLayoutVars>
      </dgm:prSet>
      <dgm:spPr/>
    </dgm:pt>
  </dgm:ptLst>
  <dgm:cxnLst>
    <dgm:cxn modelId="{5128C823-7BB4-F242-A24E-E547B49FF0D7}" srcId="{ECBC8F68-4992-8346-92BB-A13C98D50B72}" destId="{4A4F3C30-06A3-E14B-9BE0-4D3F50288DC2}" srcOrd="2" destOrd="0" parTransId="{AD5C5DC5-CF4D-F742-9C1A-B087DDC2066A}" sibTransId="{B26F3BDA-345F-A34C-BEF6-BEE308399029}"/>
    <dgm:cxn modelId="{04A78131-AA66-8B46-A7BC-11594E2CDE14}" srcId="{ECBC8F68-4992-8346-92BB-A13C98D50B72}" destId="{3D332C09-573C-0F46-882D-1D1E132F5F5F}" srcOrd="1" destOrd="0" parTransId="{96E493BF-6D27-9049-8077-8039EDC2842E}" sibTransId="{963F4652-F473-CE48-9926-6739FDD747CA}"/>
    <dgm:cxn modelId="{2115A963-6932-5C47-BEBE-E9452FDA8C31}" srcId="{ECBC8F68-4992-8346-92BB-A13C98D50B72}" destId="{2E0638E2-5242-3F4F-9549-F35CCD838F4A}" srcOrd="4" destOrd="0" parTransId="{0BD15234-EC1A-9A4F-9182-0947616C9A46}" sibTransId="{094BED59-578D-484D-8997-15C6CDDBBCA8}"/>
    <dgm:cxn modelId="{2A63F165-96A2-144F-AD38-119F3631554B}" type="presOf" srcId="{3D332C09-573C-0F46-882D-1D1E132F5F5F}" destId="{08724F48-0779-F54B-9E9D-9BBADFDB0B01}" srcOrd="0" destOrd="0" presId="urn:microsoft.com/office/officeart/2005/8/layout/default"/>
    <dgm:cxn modelId="{6FDA117C-5FE5-1D4A-ABFC-301061D98039}" type="presOf" srcId="{ECBC8F68-4992-8346-92BB-A13C98D50B72}" destId="{A6746823-F04D-094B-925D-4C4435161CDF}" srcOrd="0" destOrd="0" presId="urn:microsoft.com/office/officeart/2005/8/layout/default"/>
    <dgm:cxn modelId="{17971180-F933-714A-A37D-966ED63068D5}" srcId="{ECBC8F68-4992-8346-92BB-A13C98D50B72}" destId="{DB0BD34E-6072-BD4F-ACAB-2E46A7F2B205}" srcOrd="3" destOrd="0" parTransId="{D69B39D7-6704-C042-92BE-66214236D936}" sibTransId="{BA0A2D73-F6BE-A842-A833-D9D30D10071C}"/>
    <dgm:cxn modelId="{25C20C89-11EF-764C-89ED-820B89CCF933}" srcId="{ECBC8F68-4992-8346-92BB-A13C98D50B72}" destId="{AB4D93A7-7431-5C4F-AE67-0A9206019BB0}" srcOrd="5" destOrd="0" parTransId="{0C757494-522D-AB41-82AF-2F41193279E1}" sibTransId="{8DEBE68E-9ABA-8145-9EDD-EDCCF90ABFE9}"/>
    <dgm:cxn modelId="{17116A95-7DAD-BC44-BC79-DC32A53BA4FF}" type="presOf" srcId="{4A4F3C30-06A3-E14B-9BE0-4D3F50288DC2}" destId="{0F49EBF2-BC3C-2146-AAC0-74CA4905C9B8}" srcOrd="0" destOrd="0" presId="urn:microsoft.com/office/officeart/2005/8/layout/default"/>
    <dgm:cxn modelId="{26435CCB-D9FB-F041-B2B2-A7CC8F0212E0}" type="presOf" srcId="{DB0BD34E-6072-BD4F-ACAB-2E46A7F2B205}" destId="{C72B8917-6CA7-2146-AEF5-11F45926A195}" srcOrd="0" destOrd="0" presId="urn:microsoft.com/office/officeart/2005/8/layout/default"/>
    <dgm:cxn modelId="{AE1C9EE6-8A14-A749-AA30-E681698BF6A7}" type="presOf" srcId="{AB4D93A7-7431-5C4F-AE67-0A9206019BB0}" destId="{023CCF59-134E-C04A-BA01-27937FDD5779}" srcOrd="0" destOrd="0" presId="urn:microsoft.com/office/officeart/2005/8/layout/default"/>
    <dgm:cxn modelId="{F3583EF8-930B-D040-8EA1-43FEAF31B54C}" type="presOf" srcId="{2E0638E2-5242-3F4F-9549-F35CCD838F4A}" destId="{AB737B97-1AF8-704C-B161-6F403CAB2E63}" srcOrd="0" destOrd="0" presId="urn:microsoft.com/office/officeart/2005/8/layout/default"/>
    <dgm:cxn modelId="{D93C6CFF-4786-1243-8BF4-07CABF8DD503}" srcId="{ECBC8F68-4992-8346-92BB-A13C98D50B72}" destId="{7F1F70E6-ED54-7845-B713-1F2175815736}" srcOrd="0" destOrd="0" parTransId="{ABCB4346-EAD7-464E-842B-77771F58319D}" sibTransId="{310EBD14-AA0A-B54F-99C2-6102348A8696}"/>
    <dgm:cxn modelId="{1605B0FF-B4AF-324E-A313-B0CED0F627EF}" type="presOf" srcId="{7F1F70E6-ED54-7845-B713-1F2175815736}" destId="{E6599A19-68C3-1D46-8FCB-058DBF22C403}" srcOrd="0" destOrd="0" presId="urn:microsoft.com/office/officeart/2005/8/layout/default"/>
    <dgm:cxn modelId="{9A6EFCFA-9593-EF48-B311-70A3A960069B}" type="presParOf" srcId="{A6746823-F04D-094B-925D-4C4435161CDF}" destId="{E6599A19-68C3-1D46-8FCB-058DBF22C403}" srcOrd="0" destOrd="0" presId="urn:microsoft.com/office/officeart/2005/8/layout/default"/>
    <dgm:cxn modelId="{E1402B1B-5A4B-0F41-8C66-26019C2729FB}" type="presParOf" srcId="{A6746823-F04D-094B-925D-4C4435161CDF}" destId="{E9D2A187-572B-CD45-98B5-ABF0A0DA0247}" srcOrd="1" destOrd="0" presId="urn:microsoft.com/office/officeart/2005/8/layout/default"/>
    <dgm:cxn modelId="{9D664699-27F2-B54C-BFC6-B24901CB7926}" type="presParOf" srcId="{A6746823-F04D-094B-925D-4C4435161CDF}" destId="{08724F48-0779-F54B-9E9D-9BBADFDB0B01}" srcOrd="2" destOrd="0" presId="urn:microsoft.com/office/officeart/2005/8/layout/default"/>
    <dgm:cxn modelId="{ABA95BE2-3A36-114E-8A48-77C1847FBBF7}" type="presParOf" srcId="{A6746823-F04D-094B-925D-4C4435161CDF}" destId="{7500227E-DED3-DF44-BF9B-2D47750AF360}" srcOrd="3" destOrd="0" presId="urn:microsoft.com/office/officeart/2005/8/layout/default"/>
    <dgm:cxn modelId="{35BC54D4-50AF-4C44-ABA4-3198221C0947}" type="presParOf" srcId="{A6746823-F04D-094B-925D-4C4435161CDF}" destId="{0F49EBF2-BC3C-2146-AAC0-74CA4905C9B8}" srcOrd="4" destOrd="0" presId="urn:microsoft.com/office/officeart/2005/8/layout/default"/>
    <dgm:cxn modelId="{44AD3AAC-1F0E-1A41-B82E-0AB29D299528}" type="presParOf" srcId="{A6746823-F04D-094B-925D-4C4435161CDF}" destId="{791EBC37-2EF5-7F44-B58D-44D97F8A8F15}" srcOrd="5" destOrd="0" presId="urn:microsoft.com/office/officeart/2005/8/layout/default"/>
    <dgm:cxn modelId="{1D0EBCA6-2291-7A4B-A23C-E17D426E6FFC}" type="presParOf" srcId="{A6746823-F04D-094B-925D-4C4435161CDF}" destId="{C72B8917-6CA7-2146-AEF5-11F45926A195}" srcOrd="6" destOrd="0" presId="urn:microsoft.com/office/officeart/2005/8/layout/default"/>
    <dgm:cxn modelId="{CD62D48A-5853-1C45-8006-5A791F398EE8}" type="presParOf" srcId="{A6746823-F04D-094B-925D-4C4435161CDF}" destId="{B6E20808-DEB5-AC4F-B425-B6E63DB64995}" srcOrd="7" destOrd="0" presId="urn:microsoft.com/office/officeart/2005/8/layout/default"/>
    <dgm:cxn modelId="{E0F89308-697C-D844-9CC6-B28AE22EE538}" type="presParOf" srcId="{A6746823-F04D-094B-925D-4C4435161CDF}" destId="{AB737B97-1AF8-704C-B161-6F403CAB2E63}" srcOrd="8" destOrd="0" presId="urn:microsoft.com/office/officeart/2005/8/layout/default"/>
    <dgm:cxn modelId="{09A07F06-E523-4A4D-B7EE-509712686D09}" type="presParOf" srcId="{A6746823-F04D-094B-925D-4C4435161CDF}" destId="{6016ECD1-7256-424E-B29E-34E7EF8927F9}" srcOrd="9" destOrd="0" presId="urn:microsoft.com/office/officeart/2005/8/layout/default"/>
    <dgm:cxn modelId="{EE40EF46-6C85-EF48-B1DC-841ED18ADFAB}" type="presParOf" srcId="{A6746823-F04D-094B-925D-4C4435161CDF}" destId="{023CCF59-134E-C04A-BA01-27937FDD577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F75543-99A0-B544-85B9-68EED91CAB1F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5172B27-FA0A-6543-88B3-FCEEE0ED8A59}">
      <dgm:prSet phldrT="[Text]"/>
      <dgm:spPr/>
      <dgm:t>
        <a:bodyPr/>
        <a:lstStyle/>
        <a:p>
          <a:r>
            <a:rPr lang="en-US" dirty="0"/>
            <a:t>Are stressful or change frequently</a:t>
          </a:r>
        </a:p>
      </dgm:t>
    </dgm:pt>
    <dgm:pt modelId="{4DD4885C-AF66-2940-85A2-ABBE7B2C0EB0}" type="parTrans" cxnId="{809512DC-16EF-B340-A8AA-A1EA6F266F3B}">
      <dgm:prSet/>
      <dgm:spPr/>
      <dgm:t>
        <a:bodyPr/>
        <a:lstStyle/>
        <a:p>
          <a:endParaRPr lang="en-GB"/>
        </a:p>
      </dgm:t>
    </dgm:pt>
    <dgm:pt modelId="{DFD51D08-B4FA-BD4A-B854-9EAB5E2D988F}" type="sibTrans" cxnId="{809512DC-16EF-B340-A8AA-A1EA6F266F3B}">
      <dgm:prSet/>
      <dgm:spPr/>
      <dgm:t>
        <a:bodyPr/>
        <a:lstStyle/>
        <a:p>
          <a:endParaRPr lang="en-GB"/>
        </a:p>
      </dgm:t>
    </dgm:pt>
    <dgm:pt modelId="{0A06137D-9D29-864D-8B07-D5571E4E8372}">
      <dgm:prSet phldrT="[Text]"/>
      <dgm:spPr/>
      <dgm:t>
        <a:bodyPr/>
        <a:lstStyle/>
        <a:p>
          <a:r>
            <a:rPr lang="en-US" dirty="0"/>
            <a:t>Have heavy workloads</a:t>
          </a:r>
        </a:p>
      </dgm:t>
    </dgm:pt>
    <dgm:pt modelId="{610B6F51-2E84-964E-98D0-FF12A76B6884}" type="parTrans" cxnId="{F196303E-2BC5-2741-A5B0-8AB70BDE74A0}">
      <dgm:prSet/>
      <dgm:spPr/>
      <dgm:t>
        <a:bodyPr/>
        <a:lstStyle/>
        <a:p>
          <a:endParaRPr lang="en-GB"/>
        </a:p>
      </dgm:t>
    </dgm:pt>
    <dgm:pt modelId="{18B57CFF-BB87-1840-82F7-B23DEBD74C4F}" type="sibTrans" cxnId="{F196303E-2BC5-2741-A5B0-8AB70BDE74A0}">
      <dgm:prSet/>
      <dgm:spPr/>
      <dgm:t>
        <a:bodyPr/>
        <a:lstStyle/>
        <a:p>
          <a:endParaRPr lang="en-GB"/>
        </a:p>
      </dgm:t>
    </dgm:pt>
    <dgm:pt modelId="{DBB68EED-5BFF-9D4A-BA7D-6F839205B543}">
      <dgm:prSet phldrT="[Text]"/>
      <dgm:spPr/>
      <dgm:t>
        <a:bodyPr/>
        <a:lstStyle/>
        <a:p>
          <a:r>
            <a:rPr lang="en-US" dirty="0"/>
            <a:t>Have unclear policies about employee behavior</a:t>
          </a:r>
        </a:p>
      </dgm:t>
    </dgm:pt>
    <dgm:pt modelId="{418B1054-6138-E648-9062-CF83C4C7F52B}" type="parTrans" cxnId="{18517434-36AA-0F45-A6B4-0C97D6AFBFA3}">
      <dgm:prSet/>
      <dgm:spPr/>
      <dgm:t>
        <a:bodyPr/>
        <a:lstStyle/>
        <a:p>
          <a:endParaRPr lang="en-GB"/>
        </a:p>
      </dgm:t>
    </dgm:pt>
    <dgm:pt modelId="{B5503ABB-D199-B946-9A5B-2249A55ECC54}" type="sibTrans" cxnId="{18517434-36AA-0F45-A6B4-0C97D6AFBFA3}">
      <dgm:prSet/>
      <dgm:spPr/>
      <dgm:t>
        <a:bodyPr/>
        <a:lstStyle/>
        <a:p>
          <a:endParaRPr lang="en-GB"/>
        </a:p>
      </dgm:t>
    </dgm:pt>
    <dgm:pt modelId="{6EB0FCFE-8764-6A40-A45D-518FC0279A24}">
      <dgm:prSet phldrT="[Text]"/>
      <dgm:spPr/>
      <dgm:t>
        <a:bodyPr/>
        <a:lstStyle/>
        <a:p>
          <a:r>
            <a:rPr lang="en-US" dirty="0"/>
            <a:t>Have poor employee communication and relationships</a:t>
          </a:r>
        </a:p>
      </dgm:t>
    </dgm:pt>
    <dgm:pt modelId="{CDADD09F-509A-7D4D-AF3E-027BF682001F}" type="parTrans" cxnId="{BFF16C6C-A1DC-9F4D-8D0A-84B706C3ED8D}">
      <dgm:prSet/>
      <dgm:spPr/>
      <dgm:t>
        <a:bodyPr/>
        <a:lstStyle/>
        <a:p>
          <a:endParaRPr lang="en-GB"/>
        </a:p>
      </dgm:t>
    </dgm:pt>
    <dgm:pt modelId="{3B675017-5F17-AD44-A251-3670FE99193C}" type="sibTrans" cxnId="{BFF16C6C-A1DC-9F4D-8D0A-84B706C3ED8D}">
      <dgm:prSet/>
      <dgm:spPr/>
      <dgm:t>
        <a:bodyPr/>
        <a:lstStyle/>
        <a:p>
          <a:endParaRPr lang="en-GB"/>
        </a:p>
      </dgm:t>
    </dgm:pt>
    <dgm:pt modelId="{120D73C1-4AF6-494B-9839-87F3D4CD9523}">
      <dgm:prSet phldrT="[Text]"/>
      <dgm:spPr/>
      <dgm:t>
        <a:bodyPr/>
        <a:lstStyle/>
        <a:p>
          <a:r>
            <a:rPr lang="en-US" dirty="0"/>
            <a:t>Have more employees who are bored or worried about job security</a:t>
          </a:r>
          <a:endParaRPr lang="en-GB" dirty="0"/>
        </a:p>
      </dgm:t>
    </dgm:pt>
    <dgm:pt modelId="{B2799C10-0A48-7645-9D8D-534B4FDF4279}" type="parTrans" cxnId="{885C7074-4B67-4944-A461-53664F5EE263}">
      <dgm:prSet/>
      <dgm:spPr/>
      <dgm:t>
        <a:bodyPr/>
        <a:lstStyle/>
        <a:p>
          <a:endParaRPr lang="en-GB"/>
        </a:p>
      </dgm:t>
    </dgm:pt>
    <dgm:pt modelId="{928DF535-C391-A146-A0F5-66DA0DE3B6C5}" type="sibTrans" cxnId="{885C7074-4B67-4944-A461-53664F5EE263}">
      <dgm:prSet/>
      <dgm:spPr/>
      <dgm:t>
        <a:bodyPr/>
        <a:lstStyle/>
        <a:p>
          <a:endParaRPr lang="en-GB"/>
        </a:p>
      </dgm:t>
    </dgm:pt>
    <dgm:pt modelId="{B922C2B3-8DB7-0F46-9C9A-5F5FD4B5C21C}" type="pres">
      <dgm:prSet presAssocID="{C3F75543-99A0-B544-85B9-68EED91CAB1F}" presName="diagram" presStyleCnt="0">
        <dgm:presLayoutVars>
          <dgm:dir/>
          <dgm:resizeHandles val="exact"/>
        </dgm:presLayoutVars>
      </dgm:prSet>
      <dgm:spPr/>
    </dgm:pt>
    <dgm:pt modelId="{37848E8E-4BC3-D447-A6BA-76B738597F70}" type="pres">
      <dgm:prSet presAssocID="{45172B27-FA0A-6543-88B3-FCEEE0ED8A59}" presName="node" presStyleLbl="node1" presStyleIdx="0" presStyleCnt="5">
        <dgm:presLayoutVars>
          <dgm:bulletEnabled val="1"/>
        </dgm:presLayoutVars>
      </dgm:prSet>
      <dgm:spPr/>
    </dgm:pt>
    <dgm:pt modelId="{FC62634B-991A-D844-9ED9-C0A15D4F39D5}" type="pres">
      <dgm:prSet presAssocID="{DFD51D08-B4FA-BD4A-B854-9EAB5E2D988F}" presName="sibTrans" presStyleCnt="0"/>
      <dgm:spPr/>
    </dgm:pt>
    <dgm:pt modelId="{7646CDD5-1E6F-D347-871F-5FE15FBFD403}" type="pres">
      <dgm:prSet presAssocID="{0A06137D-9D29-864D-8B07-D5571E4E8372}" presName="node" presStyleLbl="node1" presStyleIdx="1" presStyleCnt="5">
        <dgm:presLayoutVars>
          <dgm:bulletEnabled val="1"/>
        </dgm:presLayoutVars>
      </dgm:prSet>
      <dgm:spPr/>
    </dgm:pt>
    <dgm:pt modelId="{9F12ECC5-C97A-ED4B-9AF6-E595A4FD7752}" type="pres">
      <dgm:prSet presAssocID="{18B57CFF-BB87-1840-82F7-B23DEBD74C4F}" presName="sibTrans" presStyleCnt="0"/>
      <dgm:spPr/>
    </dgm:pt>
    <dgm:pt modelId="{B36CF6EF-FE86-E14E-9990-225A18C11FB2}" type="pres">
      <dgm:prSet presAssocID="{DBB68EED-5BFF-9D4A-BA7D-6F839205B543}" presName="node" presStyleLbl="node1" presStyleIdx="2" presStyleCnt="5">
        <dgm:presLayoutVars>
          <dgm:bulletEnabled val="1"/>
        </dgm:presLayoutVars>
      </dgm:prSet>
      <dgm:spPr/>
    </dgm:pt>
    <dgm:pt modelId="{9907585B-95F2-2C4D-B8AC-0B2D6F903757}" type="pres">
      <dgm:prSet presAssocID="{B5503ABB-D199-B946-9A5B-2249A55ECC54}" presName="sibTrans" presStyleCnt="0"/>
      <dgm:spPr/>
    </dgm:pt>
    <dgm:pt modelId="{6FD9CB40-8E22-D24B-968B-8D8FB14CB6EB}" type="pres">
      <dgm:prSet presAssocID="{6EB0FCFE-8764-6A40-A45D-518FC0279A24}" presName="node" presStyleLbl="node1" presStyleIdx="3" presStyleCnt="5">
        <dgm:presLayoutVars>
          <dgm:bulletEnabled val="1"/>
        </dgm:presLayoutVars>
      </dgm:prSet>
      <dgm:spPr/>
    </dgm:pt>
    <dgm:pt modelId="{866021AB-6BE9-6848-B536-6CD45E538052}" type="pres">
      <dgm:prSet presAssocID="{3B675017-5F17-AD44-A251-3670FE99193C}" presName="sibTrans" presStyleCnt="0"/>
      <dgm:spPr/>
    </dgm:pt>
    <dgm:pt modelId="{FE68631D-3045-7A47-8F06-E2396F372945}" type="pres">
      <dgm:prSet presAssocID="{120D73C1-4AF6-494B-9839-87F3D4CD9523}" presName="node" presStyleLbl="node1" presStyleIdx="4" presStyleCnt="5">
        <dgm:presLayoutVars>
          <dgm:bulletEnabled val="1"/>
        </dgm:presLayoutVars>
      </dgm:prSet>
      <dgm:spPr/>
    </dgm:pt>
  </dgm:ptLst>
  <dgm:cxnLst>
    <dgm:cxn modelId="{1CA32234-794F-4A43-AA53-B4B323DC9A77}" type="presOf" srcId="{0A06137D-9D29-864D-8B07-D5571E4E8372}" destId="{7646CDD5-1E6F-D347-871F-5FE15FBFD403}" srcOrd="0" destOrd="0" presId="urn:microsoft.com/office/officeart/2005/8/layout/default"/>
    <dgm:cxn modelId="{18517434-36AA-0F45-A6B4-0C97D6AFBFA3}" srcId="{C3F75543-99A0-B544-85B9-68EED91CAB1F}" destId="{DBB68EED-5BFF-9D4A-BA7D-6F839205B543}" srcOrd="2" destOrd="0" parTransId="{418B1054-6138-E648-9062-CF83C4C7F52B}" sibTransId="{B5503ABB-D199-B946-9A5B-2249A55ECC54}"/>
    <dgm:cxn modelId="{F196303E-2BC5-2741-A5B0-8AB70BDE74A0}" srcId="{C3F75543-99A0-B544-85B9-68EED91CAB1F}" destId="{0A06137D-9D29-864D-8B07-D5571E4E8372}" srcOrd="1" destOrd="0" parTransId="{610B6F51-2E84-964E-98D0-FF12A76B6884}" sibTransId="{18B57CFF-BB87-1840-82F7-B23DEBD74C4F}"/>
    <dgm:cxn modelId="{0D976566-3AEA-EB4B-96E5-49CDC48EDC35}" type="presOf" srcId="{C3F75543-99A0-B544-85B9-68EED91CAB1F}" destId="{B922C2B3-8DB7-0F46-9C9A-5F5FD4B5C21C}" srcOrd="0" destOrd="0" presId="urn:microsoft.com/office/officeart/2005/8/layout/default"/>
    <dgm:cxn modelId="{BFF16C6C-A1DC-9F4D-8D0A-84B706C3ED8D}" srcId="{C3F75543-99A0-B544-85B9-68EED91CAB1F}" destId="{6EB0FCFE-8764-6A40-A45D-518FC0279A24}" srcOrd="3" destOrd="0" parTransId="{CDADD09F-509A-7D4D-AF3E-027BF682001F}" sibTransId="{3B675017-5F17-AD44-A251-3670FE99193C}"/>
    <dgm:cxn modelId="{C6AA556F-57B3-B742-9A8F-C23500B85B39}" type="presOf" srcId="{120D73C1-4AF6-494B-9839-87F3D4CD9523}" destId="{FE68631D-3045-7A47-8F06-E2396F372945}" srcOrd="0" destOrd="0" presId="urn:microsoft.com/office/officeart/2005/8/layout/default"/>
    <dgm:cxn modelId="{885C7074-4B67-4944-A461-53664F5EE263}" srcId="{C3F75543-99A0-B544-85B9-68EED91CAB1F}" destId="{120D73C1-4AF6-494B-9839-87F3D4CD9523}" srcOrd="4" destOrd="0" parTransId="{B2799C10-0A48-7645-9D8D-534B4FDF4279}" sibTransId="{928DF535-C391-A146-A0F5-66DA0DE3B6C5}"/>
    <dgm:cxn modelId="{455BB791-AB18-DD40-9852-FCDE787E58D2}" type="presOf" srcId="{DBB68EED-5BFF-9D4A-BA7D-6F839205B543}" destId="{B36CF6EF-FE86-E14E-9990-225A18C11FB2}" srcOrd="0" destOrd="0" presId="urn:microsoft.com/office/officeart/2005/8/layout/default"/>
    <dgm:cxn modelId="{A86BF1B0-955A-8F49-996C-5DE1DC286CDF}" type="presOf" srcId="{45172B27-FA0A-6543-88B3-FCEEE0ED8A59}" destId="{37848E8E-4BC3-D447-A6BA-76B738597F70}" srcOrd="0" destOrd="0" presId="urn:microsoft.com/office/officeart/2005/8/layout/default"/>
    <dgm:cxn modelId="{E707AAD5-6684-574B-BF25-A2CBF12E2FBD}" type="presOf" srcId="{6EB0FCFE-8764-6A40-A45D-518FC0279A24}" destId="{6FD9CB40-8E22-D24B-968B-8D8FB14CB6EB}" srcOrd="0" destOrd="0" presId="urn:microsoft.com/office/officeart/2005/8/layout/default"/>
    <dgm:cxn modelId="{809512DC-16EF-B340-A8AA-A1EA6F266F3B}" srcId="{C3F75543-99A0-B544-85B9-68EED91CAB1F}" destId="{45172B27-FA0A-6543-88B3-FCEEE0ED8A59}" srcOrd="0" destOrd="0" parTransId="{4DD4885C-AF66-2940-85A2-ABBE7B2C0EB0}" sibTransId="{DFD51D08-B4FA-BD4A-B854-9EAB5E2D988F}"/>
    <dgm:cxn modelId="{1241D03E-81E6-C24F-BF05-C3FC39243E4F}" type="presParOf" srcId="{B922C2B3-8DB7-0F46-9C9A-5F5FD4B5C21C}" destId="{37848E8E-4BC3-D447-A6BA-76B738597F70}" srcOrd="0" destOrd="0" presId="urn:microsoft.com/office/officeart/2005/8/layout/default"/>
    <dgm:cxn modelId="{D3F6EBFE-7484-9F4C-9FF7-86C5647D2F5B}" type="presParOf" srcId="{B922C2B3-8DB7-0F46-9C9A-5F5FD4B5C21C}" destId="{FC62634B-991A-D844-9ED9-C0A15D4F39D5}" srcOrd="1" destOrd="0" presId="urn:microsoft.com/office/officeart/2005/8/layout/default"/>
    <dgm:cxn modelId="{1FADB9C2-9E27-D248-8383-75C2714F59EC}" type="presParOf" srcId="{B922C2B3-8DB7-0F46-9C9A-5F5FD4B5C21C}" destId="{7646CDD5-1E6F-D347-871F-5FE15FBFD403}" srcOrd="2" destOrd="0" presId="urn:microsoft.com/office/officeart/2005/8/layout/default"/>
    <dgm:cxn modelId="{49158981-261D-8A4C-B48A-2123AD8A1387}" type="presParOf" srcId="{B922C2B3-8DB7-0F46-9C9A-5F5FD4B5C21C}" destId="{9F12ECC5-C97A-ED4B-9AF6-E595A4FD7752}" srcOrd="3" destOrd="0" presId="urn:microsoft.com/office/officeart/2005/8/layout/default"/>
    <dgm:cxn modelId="{45DA00B8-391C-2A45-9558-B64DD3ACB0F6}" type="presParOf" srcId="{B922C2B3-8DB7-0F46-9C9A-5F5FD4B5C21C}" destId="{B36CF6EF-FE86-E14E-9990-225A18C11FB2}" srcOrd="4" destOrd="0" presId="urn:microsoft.com/office/officeart/2005/8/layout/default"/>
    <dgm:cxn modelId="{A9E1D87D-AE9B-6B4F-BC1F-F0FC6B1B3194}" type="presParOf" srcId="{B922C2B3-8DB7-0F46-9C9A-5F5FD4B5C21C}" destId="{9907585B-95F2-2C4D-B8AC-0B2D6F903757}" srcOrd="5" destOrd="0" presId="urn:microsoft.com/office/officeart/2005/8/layout/default"/>
    <dgm:cxn modelId="{B35949A1-8452-514D-A40F-3B59E2460D29}" type="presParOf" srcId="{B922C2B3-8DB7-0F46-9C9A-5F5FD4B5C21C}" destId="{6FD9CB40-8E22-D24B-968B-8D8FB14CB6EB}" srcOrd="6" destOrd="0" presId="urn:microsoft.com/office/officeart/2005/8/layout/default"/>
    <dgm:cxn modelId="{09F25425-1670-4A4D-9AAE-ED28683B5443}" type="presParOf" srcId="{B922C2B3-8DB7-0F46-9C9A-5F5FD4B5C21C}" destId="{866021AB-6BE9-6848-B536-6CD45E538052}" srcOrd="7" destOrd="0" presId="urn:microsoft.com/office/officeart/2005/8/layout/default"/>
    <dgm:cxn modelId="{625C7153-2EF5-E949-981E-43717AFB083C}" type="presParOf" srcId="{B922C2B3-8DB7-0F46-9C9A-5F5FD4B5C21C}" destId="{FE68631D-3045-7A47-8F06-E2396F37294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1B8212-4B48-034D-A551-26E7B4EDB1D2}" type="doc">
      <dgm:prSet loTypeId="urn:microsoft.com/office/officeart/2005/8/layout/default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F9FD478D-B4A8-2646-8204-7FEF29C31D2D}">
      <dgm:prSet phldrT="[Text]"/>
      <dgm:spPr/>
      <dgm:t>
        <a:bodyPr/>
        <a:lstStyle/>
        <a:p>
          <a:r>
            <a:rPr lang="en-US" dirty="0"/>
            <a:t>Physical symptoms, such as GIT S&amp;S or  HTN</a:t>
          </a:r>
        </a:p>
      </dgm:t>
    </dgm:pt>
    <dgm:pt modelId="{B284A772-401D-DA49-81A8-8BEAD65A2FBC}" type="parTrans" cxnId="{A1275D9A-458B-4841-93AA-5036D0265DFD}">
      <dgm:prSet/>
      <dgm:spPr/>
      <dgm:t>
        <a:bodyPr/>
        <a:lstStyle/>
        <a:p>
          <a:endParaRPr lang="en-GB"/>
        </a:p>
      </dgm:t>
    </dgm:pt>
    <dgm:pt modelId="{97CE13F0-33BB-774B-BB4F-C8BA7966DC91}" type="sibTrans" cxnId="{A1275D9A-458B-4841-93AA-5036D0265DFD}">
      <dgm:prSet/>
      <dgm:spPr/>
      <dgm:t>
        <a:bodyPr/>
        <a:lstStyle/>
        <a:p>
          <a:endParaRPr lang="en-GB"/>
        </a:p>
      </dgm:t>
    </dgm:pt>
    <dgm:pt modelId="{DA01F0B5-8CDF-BD41-AEA6-46BDDED614E8}">
      <dgm:prSet phldrT="[Text]"/>
      <dgm:spPr/>
      <dgm:t>
        <a:bodyPr/>
        <a:lstStyle/>
        <a:p>
          <a:r>
            <a:rPr lang="en-US" dirty="0"/>
            <a:t>Higher risk for type II DM</a:t>
          </a:r>
        </a:p>
        <a:p>
          <a:r>
            <a:rPr lang="en-US" dirty="0"/>
            <a:t>Insomnia</a:t>
          </a:r>
        </a:p>
      </dgm:t>
    </dgm:pt>
    <dgm:pt modelId="{1D5C35B6-EEF1-AA4B-A3B8-71F15CC617F4}" type="parTrans" cxnId="{3F36FD36-8ADC-C743-95D0-BDFEEB747F85}">
      <dgm:prSet/>
      <dgm:spPr/>
      <dgm:t>
        <a:bodyPr/>
        <a:lstStyle/>
        <a:p>
          <a:endParaRPr lang="en-GB"/>
        </a:p>
      </dgm:t>
    </dgm:pt>
    <dgm:pt modelId="{5FF8D0B1-51E6-294F-9ED0-2F29F514D819}" type="sibTrans" cxnId="{3F36FD36-8ADC-C743-95D0-BDFEEB747F85}">
      <dgm:prSet/>
      <dgm:spPr/>
      <dgm:t>
        <a:bodyPr/>
        <a:lstStyle/>
        <a:p>
          <a:endParaRPr lang="en-GB"/>
        </a:p>
      </dgm:t>
    </dgm:pt>
    <dgm:pt modelId="{5EC88AA1-7AC1-B147-A6B0-BE3C5DB81566}">
      <dgm:prSet phldrT="[Text]"/>
      <dgm:spPr/>
      <dgm:t>
        <a:bodyPr/>
        <a:lstStyle/>
        <a:p>
          <a:r>
            <a:rPr lang="en-US" dirty="0"/>
            <a:t>Headaches and decreased appetite</a:t>
          </a:r>
          <a:endParaRPr lang="en-GB" dirty="0"/>
        </a:p>
      </dgm:t>
    </dgm:pt>
    <dgm:pt modelId="{AA5367E4-0625-CD48-8FB9-A34E559ECA23}" type="parTrans" cxnId="{07F33C4A-F5F1-A744-A654-387D066C0A87}">
      <dgm:prSet/>
      <dgm:spPr/>
      <dgm:t>
        <a:bodyPr/>
        <a:lstStyle/>
        <a:p>
          <a:endParaRPr lang="en-GB"/>
        </a:p>
      </dgm:t>
    </dgm:pt>
    <dgm:pt modelId="{BF953DE6-4EAB-944A-A0FE-A570FB39D0C5}" type="sibTrans" cxnId="{07F33C4A-F5F1-A744-A654-387D066C0A87}">
      <dgm:prSet/>
      <dgm:spPr/>
      <dgm:t>
        <a:bodyPr/>
        <a:lstStyle/>
        <a:p>
          <a:endParaRPr lang="en-GB"/>
        </a:p>
      </dgm:t>
    </dgm:pt>
    <dgm:pt modelId="{3086AC8F-2F40-E847-83F1-A5DD5C0B640E}" type="pres">
      <dgm:prSet presAssocID="{981B8212-4B48-034D-A551-26E7B4EDB1D2}" presName="diagram" presStyleCnt="0">
        <dgm:presLayoutVars>
          <dgm:dir/>
          <dgm:resizeHandles val="exact"/>
        </dgm:presLayoutVars>
      </dgm:prSet>
      <dgm:spPr/>
    </dgm:pt>
    <dgm:pt modelId="{42F92668-54AA-B54C-B1D1-B42713D42052}" type="pres">
      <dgm:prSet presAssocID="{F9FD478D-B4A8-2646-8204-7FEF29C31D2D}" presName="node" presStyleLbl="node1" presStyleIdx="0" presStyleCnt="3">
        <dgm:presLayoutVars>
          <dgm:bulletEnabled val="1"/>
        </dgm:presLayoutVars>
      </dgm:prSet>
      <dgm:spPr/>
    </dgm:pt>
    <dgm:pt modelId="{1A15E40C-7D9E-CE40-8A3A-21FA6F941445}" type="pres">
      <dgm:prSet presAssocID="{97CE13F0-33BB-774B-BB4F-C8BA7966DC91}" presName="sibTrans" presStyleCnt="0"/>
      <dgm:spPr/>
    </dgm:pt>
    <dgm:pt modelId="{90DF135E-8AD5-D345-A947-BF1E7C45BE3B}" type="pres">
      <dgm:prSet presAssocID="{DA01F0B5-8CDF-BD41-AEA6-46BDDED614E8}" presName="node" presStyleLbl="node1" presStyleIdx="1" presStyleCnt="3">
        <dgm:presLayoutVars>
          <dgm:bulletEnabled val="1"/>
        </dgm:presLayoutVars>
      </dgm:prSet>
      <dgm:spPr/>
    </dgm:pt>
    <dgm:pt modelId="{AB89783F-256D-0B43-B9D8-0D306881D4BE}" type="pres">
      <dgm:prSet presAssocID="{5FF8D0B1-51E6-294F-9ED0-2F29F514D819}" presName="sibTrans" presStyleCnt="0"/>
      <dgm:spPr/>
    </dgm:pt>
    <dgm:pt modelId="{BEE09BBA-51E6-AC40-9204-7FEED325DC7A}" type="pres">
      <dgm:prSet presAssocID="{5EC88AA1-7AC1-B147-A6B0-BE3C5DB81566}" presName="node" presStyleLbl="node1" presStyleIdx="2" presStyleCnt="3">
        <dgm:presLayoutVars>
          <dgm:bulletEnabled val="1"/>
        </dgm:presLayoutVars>
      </dgm:prSet>
      <dgm:spPr/>
    </dgm:pt>
  </dgm:ptLst>
  <dgm:cxnLst>
    <dgm:cxn modelId="{663ACF2A-B897-9E4C-B52F-125BC27F9983}" type="presOf" srcId="{F9FD478D-B4A8-2646-8204-7FEF29C31D2D}" destId="{42F92668-54AA-B54C-B1D1-B42713D42052}" srcOrd="0" destOrd="0" presId="urn:microsoft.com/office/officeart/2005/8/layout/default"/>
    <dgm:cxn modelId="{3F36FD36-8ADC-C743-95D0-BDFEEB747F85}" srcId="{981B8212-4B48-034D-A551-26E7B4EDB1D2}" destId="{DA01F0B5-8CDF-BD41-AEA6-46BDDED614E8}" srcOrd="1" destOrd="0" parTransId="{1D5C35B6-EEF1-AA4B-A3B8-71F15CC617F4}" sibTransId="{5FF8D0B1-51E6-294F-9ED0-2F29F514D819}"/>
    <dgm:cxn modelId="{07F33C4A-F5F1-A744-A654-387D066C0A87}" srcId="{981B8212-4B48-034D-A551-26E7B4EDB1D2}" destId="{5EC88AA1-7AC1-B147-A6B0-BE3C5DB81566}" srcOrd="2" destOrd="0" parTransId="{AA5367E4-0625-CD48-8FB9-A34E559ECA23}" sibTransId="{BF953DE6-4EAB-944A-A0FE-A570FB39D0C5}"/>
    <dgm:cxn modelId="{0AEE0490-F3DD-C24A-8C94-960805EE9FF9}" type="presOf" srcId="{5EC88AA1-7AC1-B147-A6B0-BE3C5DB81566}" destId="{BEE09BBA-51E6-AC40-9204-7FEED325DC7A}" srcOrd="0" destOrd="0" presId="urn:microsoft.com/office/officeart/2005/8/layout/default"/>
    <dgm:cxn modelId="{A1275D9A-458B-4841-93AA-5036D0265DFD}" srcId="{981B8212-4B48-034D-A551-26E7B4EDB1D2}" destId="{F9FD478D-B4A8-2646-8204-7FEF29C31D2D}" srcOrd="0" destOrd="0" parTransId="{B284A772-401D-DA49-81A8-8BEAD65A2FBC}" sibTransId="{97CE13F0-33BB-774B-BB4F-C8BA7966DC91}"/>
    <dgm:cxn modelId="{97CFEBBF-FA78-F94B-8615-AF4F66BFFE78}" type="presOf" srcId="{DA01F0B5-8CDF-BD41-AEA6-46BDDED614E8}" destId="{90DF135E-8AD5-D345-A947-BF1E7C45BE3B}" srcOrd="0" destOrd="0" presId="urn:microsoft.com/office/officeart/2005/8/layout/default"/>
    <dgm:cxn modelId="{2ED709E1-7226-9F41-8790-6CF1E2E55320}" type="presOf" srcId="{981B8212-4B48-034D-A551-26E7B4EDB1D2}" destId="{3086AC8F-2F40-E847-83F1-A5DD5C0B640E}" srcOrd="0" destOrd="0" presId="urn:microsoft.com/office/officeart/2005/8/layout/default"/>
    <dgm:cxn modelId="{2850B2E6-135F-214E-BA31-EEE64A1ECEFE}" type="presParOf" srcId="{3086AC8F-2F40-E847-83F1-A5DD5C0B640E}" destId="{42F92668-54AA-B54C-B1D1-B42713D42052}" srcOrd="0" destOrd="0" presId="urn:microsoft.com/office/officeart/2005/8/layout/default"/>
    <dgm:cxn modelId="{87DC830A-4585-B249-B1F0-7920D1D78E24}" type="presParOf" srcId="{3086AC8F-2F40-E847-83F1-A5DD5C0B640E}" destId="{1A15E40C-7D9E-CE40-8A3A-21FA6F941445}" srcOrd="1" destOrd="0" presId="urn:microsoft.com/office/officeart/2005/8/layout/default"/>
    <dgm:cxn modelId="{6C540305-2D45-5C48-BE58-5495F8AB1A88}" type="presParOf" srcId="{3086AC8F-2F40-E847-83F1-A5DD5C0B640E}" destId="{90DF135E-8AD5-D345-A947-BF1E7C45BE3B}" srcOrd="2" destOrd="0" presId="urn:microsoft.com/office/officeart/2005/8/layout/default"/>
    <dgm:cxn modelId="{271BD313-8562-9B45-A3CB-0986A979B605}" type="presParOf" srcId="{3086AC8F-2F40-E847-83F1-A5DD5C0B640E}" destId="{AB89783F-256D-0B43-B9D8-0D306881D4BE}" srcOrd="3" destOrd="0" presId="urn:microsoft.com/office/officeart/2005/8/layout/default"/>
    <dgm:cxn modelId="{132E4431-5510-2B4B-83B6-C38D84CEF756}" type="presParOf" srcId="{3086AC8F-2F40-E847-83F1-A5DD5C0B640E}" destId="{BEE09BBA-51E6-AC40-9204-7FEED325DC7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00FEE3-3D6F-5149-822D-8047BF304F45}" type="doc">
      <dgm:prSet loTypeId="urn:microsoft.com/office/officeart/2005/8/layout/default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6434BA28-76F6-8F46-9B93-721146894225}">
      <dgm:prSet phldrT="[Text]"/>
      <dgm:spPr/>
      <dgm:t>
        <a:bodyPr/>
        <a:lstStyle/>
        <a:p>
          <a:r>
            <a:rPr lang="en-US" dirty="0"/>
            <a:t>Thinking and worrying about work constantly, </a:t>
          </a:r>
        </a:p>
        <a:p>
          <a:r>
            <a:rPr lang="en-US" dirty="0"/>
            <a:t>even during time off</a:t>
          </a:r>
        </a:p>
      </dgm:t>
    </dgm:pt>
    <dgm:pt modelId="{8539AB7F-497D-5E43-A57F-5730BD1FC395}" type="parTrans" cxnId="{AF46BF5B-229F-9D4B-A763-2225FE62343C}">
      <dgm:prSet/>
      <dgm:spPr/>
      <dgm:t>
        <a:bodyPr/>
        <a:lstStyle/>
        <a:p>
          <a:endParaRPr lang="en-GB"/>
        </a:p>
      </dgm:t>
    </dgm:pt>
    <dgm:pt modelId="{77972AFF-33E2-1A43-84C6-21A9F6871D5E}" type="sibTrans" cxnId="{AF46BF5B-229F-9D4B-A763-2225FE62343C}">
      <dgm:prSet/>
      <dgm:spPr/>
      <dgm:t>
        <a:bodyPr/>
        <a:lstStyle/>
        <a:p>
          <a:endParaRPr lang="en-GB"/>
        </a:p>
      </dgm:t>
    </dgm:pt>
    <dgm:pt modelId="{2688F231-B1B5-4E40-9862-4B4DE6C1E3AB}">
      <dgm:prSet phldrT="[Text]"/>
      <dgm:spPr/>
      <dgm:t>
        <a:bodyPr/>
        <a:lstStyle/>
        <a:p>
          <a:r>
            <a:rPr lang="en-US" dirty="0"/>
            <a:t>Dreading work and wanting to stay home</a:t>
          </a:r>
        </a:p>
      </dgm:t>
    </dgm:pt>
    <dgm:pt modelId="{66BA6E16-BDD0-F94E-B0A6-35DB94822EF2}" type="parTrans" cxnId="{3CB299E8-7FA2-DB40-A803-1D7E7F73F219}">
      <dgm:prSet/>
      <dgm:spPr/>
      <dgm:t>
        <a:bodyPr/>
        <a:lstStyle/>
        <a:p>
          <a:endParaRPr lang="en-GB"/>
        </a:p>
      </dgm:t>
    </dgm:pt>
    <dgm:pt modelId="{23E67EDE-6E60-B541-9ADE-74705D67852A}" type="sibTrans" cxnId="{3CB299E8-7FA2-DB40-A803-1D7E7F73F219}">
      <dgm:prSet/>
      <dgm:spPr/>
      <dgm:t>
        <a:bodyPr/>
        <a:lstStyle/>
        <a:p>
          <a:endParaRPr lang="en-GB"/>
        </a:p>
      </dgm:t>
    </dgm:pt>
    <dgm:pt modelId="{64083CCB-0F60-664C-9955-FD56427B92AD}">
      <dgm:prSet phldrT="[Text]"/>
      <dgm:spPr/>
      <dgm:t>
        <a:bodyPr/>
        <a:lstStyle/>
        <a:p>
          <a:r>
            <a:rPr lang="en-US" dirty="0"/>
            <a:t>Stress</a:t>
          </a:r>
        </a:p>
      </dgm:t>
    </dgm:pt>
    <dgm:pt modelId="{A821E96A-C1BD-BC4F-9D65-A6B24724D4B8}" type="parTrans" cxnId="{49157E2F-C366-1B4F-B50D-808344DBF4B5}">
      <dgm:prSet/>
      <dgm:spPr/>
      <dgm:t>
        <a:bodyPr/>
        <a:lstStyle/>
        <a:p>
          <a:endParaRPr lang="en-GB"/>
        </a:p>
      </dgm:t>
    </dgm:pt>
    <dgm:pt modelId="{3EE87D88-42DD-644D-B6EB-82C6BE49FC07}" type="sibTrans" cxnId="{49157E2F-C366-1B4F-B50D-808344DBF4B5}">
      <dgm:prSet/>
      <dgm:spPr/>
      <dgm:t>
        <a:bodyPr/>
        <a:lstStyle/>
        <a:p>
          <a:endParaRPr lang="en-GB"/>
        </a:p>
      </dgm:t>
    </dgm:pt>
    <dgm:pt modelId="{E42CE4D2-D53C-2B48-A2E0-A7CEB554724B}">
      <dgm:prSet phldrT="[Text]"/>
      <dgm:spPr/>
      <dgm:t>
        <a:bodyPr/>
        <a:lstStyle/>
        <a:p>
          <a:r>
            <a:rPr lang="en-US" dirty="0"/>
            <a:t>Anhedonia </a:t>
          </a:r>
        </a:p>
      </dgm:t>
    </dgm:pt>
    <dgm:pt modelId="{B43A3E17-ECF5-3F43-87F6-907423F043ED}" type="parTrans" cxnId="{CB67953B-7B7D-1E49-932A-56E82C169AD8}">
      <dgm:prSet/>
      <dgm:spPr/>
      <dgm:t>
        <a:bodyPr/>
        <a:lstStyle/>
        <a:p>
          <a:endParaRPr lang="en-GB"/>
        </a:p>
      </dgm:t>
    </dgm:pt>
    <dgm:pt modelId="{F39FA705-5028-9F4B-969A-41F7AD2C90C5}" type="sibTrans" cxnId="{CB67953B-7B7D-1E49-932A-56E82C169AD8}">
      <dgm:prSet/>
      <dgm:spPr/>
      <dgm:t>
        <a:bodyPr/>
        <a:lstStyle/>
        <a:p>
          <a:endParaRPr lang="en-GB"/>
        </a:p>
      </dgm:t>
    </dgm:pt>
    <dgm:pt modelId="{748FD6CF-9E82-BF45-AF56-F3F24BA5944A}">
      <dgm:prSet phldrT="[Text]"/>
      <dgm:spPr/>
      <dgm:t>
        <a:bodyPr/>
        <a:lstStyle/>
        <a:p>
          <a:r>
            <a:rPr lang="en-US" dirty="0"/>
            <a:t>Increased risk for depression and anxiety</a:t>
          </a:r>
        </a:p>
      </dgm:t>
    </dgm:pt>
    <dgm:pt modelId="{73761A54-8074-1A42-A35E-2AEB5C2E404B}" type="parTrans" cxnId="{1B1FA50D-34F9-7244-A733-2EFF6C2464D9}">
      <dgm:prSet/>
      <dgm:spPr/>
      <dgm:t>
        <a:bodyPr/>
        <a:lstStyle/>
        <a:p>
          <a:endParaRPr lang="en-GB"/>
        </a:p>
      </dgm:t>
    </dgm:pt>
    <dgm:pt modelId="{BB9829F6-7DC3-0A42-8B8B-F5B11AA840F7}" type="sibTrans" cxnId="{1B1FA50D-34F9-7244-A733-2EFF6C2464D9}">
      <dgm:prSet/>
      <dgm:spPr/>
      <dgm:t>
        <a:bodyPr/>
        <a:lstStyle/>
        <a:p>
          <a:endParaRPr lang="en-GB"/>
        </a:p>
      </dgm:t>
    </dgm:pt>
    <dgm:pt modelId="{0F4FA011-B71B-4A42-97EF-6D604CA14F43}">
      <dgm:prSet phldrT="[Text]"/>
      <dgm:spPr/>
      <dgm:t>
        <a:bodyPr/>
        <a:lstStyle/>
        <a:p>
          <a:r>
            <a:rPr lang="en-US" dirty="0"/>
            <a:t>Suicidal ideation</a:t>
          </a:r>
        </a:p>
      </dgm:t>
    </dgm:pt>
    <dgm:pt modelId="{FD5CA8F3-593A-C448-94CF-605AF475AC39}" type="parTrans" cxnId="{D96FA31C-A96C-274B-AD33-0F59A4FD1F9A}">
      <dgm:prSet/>
      <dgm:spPr/>
      <dgm:t>
        <a:bodyPr/>
        <a:lstStyle/>
        <a:p>
          <a:endParaRPr lang="en-GB"/>
        </a:p>
      </dgm:t>
    </dgm:pt>
    <dgm:pt modelId="{36754E7A-A4F8-BB4C-926D-555EADFAB1FC}" type="sibTrans" cxnId="{D96FA31C-A96C-274B-AD33-0F59A4FD1F9A}">
      <dgm:prSet/>
      <dgm:spPr/>
      <dgm:t>
        <a:bodyPr/>
        <a:lstStyle/>
        <a:p>
          <a:endParaRPr lang="en-GB"/>
        </a:p>
      </dgm:t>
    </dgm:pt>
    <dgm:pt modelId="{45EFBFB3-FCBC-5E4F-ADA3-93072C4D48D0}">
      <dgm:prSet phldrT="[Text]"/>
      <dgm:spPr/>
      <dgm:t>
        <a:bodyPr/>
        <a:lstStyle/>
        <a:p>
          <a:r>
            <a:rPr lang="en-US" dirty="0"/>
            <a:t>Low self-esteem</a:t>
          </a:r>
        </a:p>
        <a:p>
          <a:r>
            <a:rPr lang="en-US" dirty="0"/>
            <a:t>&amp;</a:t>
          </a:r>
        </a:p>
        <a:p>
          <a:r>
            <a:rPr lang="en-US" dirty="0"/>
            <a:t>Self-doubt </a:t>
          </a:r>
        </a:p>
      </dgm:t>
    </dgm:pt>
    <dgm:pt modelId="{965B7555-122C-0046-AF00-84339DDD62C3}" type="parTrans" cxnId="{A0355292-69A6-BF41-8021-95A20E5BE8AC}">
      <dgm:prSet/>
      <dgm:spPr/>
      <dgm:t>
        <a:bodyPr/>
        <a:lstStyle/>
        <a:p>
          <a:endParaRPr lang="en-GB"/>
        </a:p>
      </dgm:t>
    </dgm:pt>
    <dgm:pt modelId="{8C69F501-477B-6447-9E58-39E966D5418A}" type="sibTrans" cxnId="{A0355292-69A6-BF41-8021-95A20E5BE8AC}">
      <dgm:prSet/>
      <dgm:spPr/>
      <dgm:t>
        <a:bodyPr/>
        <a:lstStyle/>
        <a:p>
          <a:endParaRPr lang="en-GB"/>
        </a:p>
      </dgm:t>
    </dgm:pt>
    <dgm:pt modelId="{0D9ACAFE-5C21-1142-82D5-A3BF817A889A}" type="pres">
      <dgm:prSet presAssocID="{D400FEE3-3D6F-5149-822D-8047BF304F45}" presName="diagram" presStyleCnt="0">
        <dgm:presLayoutVars>
          <dgm:dir/>
          <dgm:resizeHandles val="exact"/>
        </dgm:presLayoutVars>
      </dgm:prSet>
      <dgm:spPr/>
    </dgm:pt>
    <dgm:pt modelId="{D5B2024F-66DF-CD44-8543-DE79579E47D8}" type="pres">
      <dgm:prSet presAssocID="{6434BA28-76F6-8F46-9B93-721146894225}" presName="node" presStyleLbl="node1" presStyleIdx="0" presStyleCnt="7">
        <dgm:presLayoutVars>
          <dgm:bulletEnabled val="1"/>
        </dgm:presLayoutVars>
      </dgm:prSet>
      <dgm:spPr/>
    </dgm:pt>
    <dgm:pt modelId="{E0DC67DA-36BE-5F49-B2F7-338E05EAF497}" type="pres">
      <dgm:prSet presAssocID="{77972AFF-33E2-1A43-84C6-21A9F6871D5E}" presName="sibTrans" presStyleCnt="0"/>
      <dgm:spPr/>
    </dgm:pt>
    <dgm:pt modelId="{E559AA7F-EE77-4D4C-BF1F-8844874E24FD}" type="pres">
      <dgm:prSet presAssocID="{2688F231-B1B5-4E40-9862-4B4DE6C1E3AB}" presName="node" presStyleLbl="node1" presStyleIdx="1" presStyleCnt="7">
        <dgm:presLayoutVars>
          <dgm:bulletEnabled val="1"/>
        </dgm:presLayoutVars>
      </dgm:prSet>
      <dgm:spPr/>
    </dgm:pt>
    <dgm:pt modelId="{76870BE1-053A-0F4C-AAE1-93B9B2145868}" type="pres">
      <dgm:prSet presAssocID="{23E67EDE-6E60-B541-9ADE-74705D67852A}" presName="sibTrans" presStyleCnt="0"/>
      <dgm:spPr/>
    </dgm:pt>
    <dgm:pt modelId="{7E9E8652-0A01-0F41-94F2-109F8623449C}" type="pres">
      <dgm:prSet presAssocID="{64083CCB-0F60-664C-9955-FD56427B92AD}" presName="node" presStyleLbl="node1" presStyleIdx="2" presStyleCnt="7">
        <dgm:presLayoutVars>
          <dgm:bulletEnabled val="1"/>
        </dgm:presLayoutVars>
      </dgm:prSet>
      <dgm:spPr/>
    </dgm:pt>
    <dgm:pt modelId="{BB1A3287-602A-BC41-86DE-69A48D828563}" type="pres">
      <dgm:prSet presAssocID="{3EE87D88-42DD-644D-B6EB-82C6BE49FC07}" presName="sibTrans" presStyleCnt="0"/>
      <dgm:spPr/>
    </dgm:pt>
    <dgm:pt modelId="{5329EEB7-A088-8946-9909-63AE15D2A4C2}" type="pres">
      <dgm:prSet presAssocID="{E42CE4D2-D53C-2B48-A2E0-A7CEB554724B}" presName="node" presStyleLbl="node1" presStyleIdx="3" presStyleCnt="7">
        <dgm:presLayoutVars>
          <dgm:bulletEnabled val="1"/>
        </dgm:presLayoutVars>
      </dgm:prSet>
      <dgm:spPr/>
    </dgm:pt>
    <dgm:pt modelId="{59A7F2AF-4B96-774A-8182-6116297A0D40}" type="pres">
      <dgm:prSet presAssocID="{F39FA705-5028-9F4B-969A-41F7AD2C90C5}" presName="sibTrans" presStyleCnt="0"/>
      <dgm:spPr/>
    </dgm:pt>
    <dgm:pt modelId="{430C4563-C713-8345-854A-D3B80ACFF882}" type="pres">
      <dgm:prSet presAssocID="{748FD6CF-9E82-BF45-AF56-F3F24BA5944A}" presName="node" presStyleLbl="node1" presStyleIdx="4" presStyleCnt="7">
        <dgm:presLayoutVars>
          <dgm:bulletEnabled val="1"/>
        </dgm:presLayoutVars>
      </dgm:prSet>
      <dgm:spPr/>
    </dgm:pt>
    <dgm:pt modelId="{C2D35665-87D2-074E-BD2F-0EEF9977405A}" type="pres">
      <dgm:prSet presAssocID="{BB9829F6-7DC3-0A42-8B8B-F5B11AA840F7}" presName="sibTrans" presStyleCnt="0"/>
      <dgm:spPr/>
    </dgm:pt>
    <dgm:pt modelId="{C3FDF164-23E9-F84A-95CD-999C6440E9FA}" type="pres">
      <dgm:prSet presAssocID="{0F4FA011-B71B-4A42-97EF-6D604CA14F43}" presName="node" presStyleLbl="node1" presStyleIdx="5" presStyleCnt="7">
        <dgm:presLayoutVars>
          <dgm:bulletEnabled val="1"/>
        </dgm:presLayoutVars>
      </dgm:prSet>
      <dgm:spPr/>
    </dgm:pt>
    <dgm:pt modelId="{CE7610CC-4148-1C44-9C2F-99224245B1C5}" type="pres">
      <dgm:prSet presAssocID="{36754E7A-A4F8-BB4C-926D-555EADFAB1FC}" presName="sibTrans" presStyleCnt="0"/>
      <dgm:spPr/>
    </dgm:pt>
    <dgm:pt modelId="{1D2FBA7B-8372-7E40-9E8E-D8278A4613B3}" type="pres">
      <dgm:prSet presAssocID="{45EFBFB3-FCBC-5E4F-ADA3-93072C4D48D0}" presName="node" presStyleLbl="node1" presStyleIdx="6" presStyleCnt="7">
        <dgm:presLayoutVars>
          <dgm:bulletEnabled val="1"/>
        </dgm:presLayoutVars>
      </dgm:prSet>
      <dgm:spPr/>
    </dgm:pt>
  </dgm:ptLst>
  <dgm:cxnLst>
    <dgm:cxn modelId="{1B1FA50D-34F9-7244-A733-2EFF6C2464D9}" srcId="{D400FEE3-3D6F-5149-822D-8047BF304F45}" destId="{748FD6CF-9E82-BF45-AF56-F3F24BA5944A}" srcOrd="4" destOrd="0" parTransId="{73761A54-8074-1A42-A35E-2AEB5C2E404B}" sibTransId="{BB9829F6-7DC3-0A42-8B8B-F5B11AA840F7}"/>
    <dgm:cxn modelId="{D96FA31C-A96C-274B-AD33-0F59A4FD1F9A}" srcId="{D400FEE3-3D6F-5149-822D-8047BF304F45}" destId="{0F4FA011-B71B-4A42-97EF-6D604CA14F43}" srcOrd="5" destOrd="0" parTransId="{FD5CA8F3-593A-C448-94CF-605AF475AC39}" sibTransId="{36754E7A-A4F8-BB4C-926D-555EADFAB1FC}"/>
    <dgm:cxn modelId="{CDD7651D-012E-6F4D-A6E4-F122AC498DC2}" type="presOf" srcId="{E42CE4D2-D53C-2B48-A2E0-A7CEB554724B}" destId="{5329EEB7-A088-8946-9909-63AE15D2A4C2}" srcOrd="0" destOrd="0" presId="urn:microsoft.com/office/officeart/2005/8/layout/default"/>
    <dgm:cxn modelId="{49157E2F-C366-1B4F-B50D-808344DBF4B5}" srcId="{D400FEE3-3D6F-5149-822D-8047BF304F45}" destId="{64083CCB-0F60-664C-9955-FD56427B92AD}" srcOrd="2" destOrd="0" parTransId="{A821E96A-C1BD-BC4F-9D65-A6B24724D4B8}" sibTransId="{3EE87D88-42DD-644D-B6EB-82C6BE49FC07}"/>
    <dgm:cxn modelId="{CB67953B-7B7D-1E49-932A-56E82C169AD8}" srcId="{D400FEE3-3D6F-5149-822D-8047BF304F45}" destId="{E42CE4D2-D53C-2B48-A2E0-A7CEB554724B}" srcOrd="3" destOrd="0" parTransId="{B43A3E17-ECF5-3F43-87F6-907423F043ED}" sibTransId="{F39FA705-5028-9F4B-969A-41F7AD2C90C5}"/>
    <dgm:cxn modelId="{AF46BF5B-229F-9D4B-A763-2225FE62343C}" srcId="{D400FEE3-3D6F-5149-822D-8047BF304F45}" destId="{6434BA28-76F6-8F46-9B93-721146894225}" srcOrd="0" destOrd="0" parTransId="{8539AB7F-497D-5E43-A57F-5730BD1FC395}" sibTransId="{77972AFF-33E2-1A43-84C6-21A9F6871D5E}"/>
    <dgm:cxn modelId="{5830334B-7CC2-E344-9873-B11C464401B5}" type="presOf" srcId="{64083CCB-0F60-664C-9955-FD56427B92AD}" destId="{7E9E8652-0A01-0F41-94F2-109F8623449C}" srcOrd="0" destOrd="0" presId="urn:microsoft.com/office/officeart/2005/8/layout/default"/>
    <dgm:cxn modelId="{D859034F-2FAF-FC4E-AE53-497B2C4C7439}" type="presOf" srcId="{45EFBFB3-FCBC-5E4F-ADA3-93072C4D48D0}" destId="{1D2FBA7B-8372-7E40-9E8E-D8278A4613B3}" srcOrd="0" destOrd="0" presId="urn:microsoft.com/office/officeart/2005/8/layout/default"/>
    <dgm:cxn modelId="{A0355292-69A6-BF41-8021-95A20E5BE8AC}" srcId="{D400FEE3-3D6F-5149-822D-8047BF304F45}" destId="{45EFBFB3-FCBC-5E4F-ADA3-93072C4D48D0}" srcOrd="6" destOrd="0" parTransId="{965B7555-122C-0046-AF00-84339DDD62C3}" sibTransId="{8C69F501-477B-6447-9E58-39E966D5418A}"/>
    <dgm:cxn modelId="{66F904A9-2C72-214D-B7C9-747ECCB396F8}" type="presOf" srcId="{2688F231-B1B5-4E40-9862-4B4DE6C1E3AB}" destId="{E559AA7F-EE77-4D4C-BF1F-8844874E24FD}" srcOrd="0" destOrd="0" presId="urn:microsoft.com/office/officeart/2005/8/layout/default"/>
    <dgm:cxn modelId="{384E22C2-CE22-BE44-963E-0C862EE180E1}" type="presOf" srcId="{6434BA28-76F6-8F46-9B93-721146894225}" destId="{D5B2024F-66DF-CD44-8543-DE79579E47D8}" srcOrd="0" destOrd="0" presId="urn:microsoft.com/office/officeart/2005/8/layout/default"/>
    <dgm:cxn modelId="{C84CBAD5-3E9D-0847-AE47-FAC05D035C19}" type="presOf" srcId="{748FD6CF-9E82-BF45-AF56-F3F24BA5944A}" destId="{430C4563-C713-8345-854A-D3B80ACFF882}" srcOrd="0" destOrd="0" presId="urn:microsoft.com/office/officeart/2005/8/layout/default"/>
    <dgm:cxn modelId="{9A8716E6-0DE2-4D4F-A0AD-D53C975AC921}" type="presOf" srcId="{0F4FA011-B71B-4A42-97EF-6D604CA14F43}" destId="{C3FDF164-23E9-F84A-95CD-999C6440E9FA}" srcOrd="0" destOrd="0" presId="urn:microsoft.com/office/officeart/2005/8/layout/default"/>
    <dgm:cxn modelId="{3CB299E8-7FA2-DB40-A803-1D7E7F73F219}" srcId="{D400FEE3-3D6F-5149-822D-8047BF304F45}" destId="{2688F231-B1B5-4E40-9862-4B4DE6C1E3AB}" srcOrd="1" destOrd="0" parTransId="{66BA6E16-BDD0-F94E-B0A6-35DB94822EF2}" sibTransId="{23E67EDE-6E60-B541-9ADE-74705D67852A}"/>
    <dgm:cxn modelId="{28F203F8-5DCA-3142-9407-F61353B5FF51}" type="presOf" srcId="{D400FEE3-3D6F-5149-822D-8047BF304F45}" destId="{0D9ACAFE-5C21-1142-82D5-A3BF817A889A}" srcOrd="0" destOrd="0" presId="urn:microsoft.com/office/officeart/2005/8/layout/default"/>
    <dgm:cxn modelId="{76A91ABA-BEB6-E24E-AD90-E2CC79B4F576}" type="presParOf" srcId="{0D9ACAFE-5C21-1142-82D5-A3BF817A889A}" destId="{D5B2024F-66DF-CD44-8543-DE79579E47D8}" srcOrd="0" destOrd="0" presId="urn:microsoft.com/office/officeart/2005/8/layout/default"/>
    <dgm:cxn modelId="{0E8ACAF7-1CE6-4048-A2A2-5693720144FA}" type="presParOf" srcId="{0D9ACAFE-5C21-1142-82D5-A3BF817A889A}" destId="{E0DC67DA-36BE-5F49-B2F7-338E05EAF497}" srcOrd="1" destOrd="0" presId="urn:microsoft.com/office/officeart/2005/8/layout/default"/>
    <dgm:cxn modelId="{6F66F755-894C-2D41-ACB3-63CFE76C0C99}" type="presParOf" srcId="{0D9ACAFE-5C21-1142-82D5-A3BF817A889A}" destId="{E559AA7F-EE77-4D4C-BF1F-8844874E24FD}" srcOrd="2" destOrd="0" presId="urn:microsoft.com/office/officeart/2005/8/layout/default"/>
    <dgm:cxn modelId="{61A8D552-F50B-984B-9722-8B86D8F7CCFE}" type="presParOf" srcId="{0D9ACAFE-5C21-1142-82D5-A3BF817A889A}" destId="{76870BE1-053A-0F4C-AAE1-93B9B2145868}" srcOrd="3" destOrd="0" presId="urn:microsoft.com/office/officeart/2005/8/layout/default"/>
    <dgm:cxn modelId="{B6BA686B-6976-F54D-9897-1881926ED62C}" type="presParOf" srcId="{0D9ACAFE-5C21-1142-82D5-A3BF817A889A}" destId="{7E9E8652-0A01-0F41-94F2-109F8623449C}" srcOrd="4" destOrd="0" presId="urn:microsoft.com/office/officeart/2005/8/layout/default"/>
    <dgm:cxn modelId="{25E318DC-6C89-AD4D-A2AB-FB341A937C62}" type="presParOf" srcId="{0D9ACAFE-5C21-1142-82D5-A3BF817A889A}" destId="{BB1A3287-602A-BC41-86DE-69A48D828563}" srcOrd="5" destOrd="0" presId="urn:microsoft.com/office/officeart/2005/8/layout/default"/>
    <dgm:cxn modelId="{F6312DD3-2A6E-FC48-A521-02B8647A6EA4}" type="presParOf" srcId="{0D9ACAFE-5C21-1142-82D5-A3BF817A889A}" destId="{5329EEB7-A088-8946-9909-63AE15D2A4C2}" srcOrd="6" destOrd="0" presId="urn:microsoft.com/office/officeart/2005/8/layout/default"/>
    <dgm:cxn modelId="{8A16CC0C-C830-B746-8AA9-AD9B59CD8DA9}" type="presParOf" srcId="{0D9ACAFE-5C21-1142-82D5-A3BF817A889A}" destId="{59A7F2AF-4B96-774A-8182-6116297A0D40}" srcOrd="7" destOrd="0" presId="urn:microsoft.com/office/officeart/2005/8/layout/default"/>
    <dgm:cxn modelId="{443980F2-B73E-FC48-9E20-1D3B6A51EF6B}" type="presParOf" srcId="{0D9ACAFE-5C21-1142-82D5-A3BF817A889A}" destId="{430C4563-C713-8345-854A-D3B80ACFF882}" srcOrd="8" destOrd="0" presId="urn:microsoft.com/office/officeart/2005/8/layout/default"/>
    <dgm:cxn modelId="{446C4A33-5D85-ED4F-A1EE-18E4BD3BD6E4}" type="presParOf" srcId="{0D9ACAFE-5C21-1142-82D5-A3BF817A889A}" destId="{C2D35665-87D2-074E-BD2F-0EEF9977405A}" srcOrd="9" destOrd="0" presId="urn:microsoft.com/office/officeart/2005/8/layout/default"/>
    <dgm:cxn modelId="{1DDBD365-BD92-8A42-B181-D09E43803573}" type="presParOf" srcId="{0D9ACAFE-5C21-1142-82D5-A3BF817A889A}" destId="{C3FDF164-23E9-F84A-95CD-999C6440E9FA}" srcOrd="10" destOrd="0" presId="urn:microsoft.com/office/officeart/2005/8/layout/default"/>
    <dgm:cxn modelId="{3D3E348E-1DA4-2149-A90B-7710BBCB000F}" type="presParOf" srcId="{0D9ACAFE-5C21-1142-82D5-A3BF817A889A}" destId="{CE7610CC-4148-1C44-9C2F-99224245B1C5}" srcOrd="11" destOrd="0" presId="urn:microsoft.com/office/officeart/2005/8/layout/default"/>
    <dgm:cxn modelId="{E9630685-C885-E04A-8074-C01B563AE96E}" type="presParOf" srcId="{0D9ACAFE-5C21-1142-82D5-A3BF817A889A}" destId="{1D2FBA7B-8372-7E40-9E8E-D8278A4613B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AB5EA4-6E30-DB43-8A17-91732800061F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77BE16F1-0B4B-8249-875B-01B702BBBD74}">
      <dgm:prSet phldrT="[Text]"/>
      <dgm:spPr/>
      <dgm:t>
        <a:bodyPr/>
        <a:lstStyle/>
        <a:p>
          <a:r>
            <a:rPr lang="en-US" dirty="0"/>
            <a:t>Decreased nurse satisfaction </a:t>
          </a:r>
        </a:p>
        <a:p>
          <a:endParaRPr lang="en-US" dirty="0"/>
        </a:p>
      </dgm:t>
    </dgm:pt>
    <dgm:pt modelId="{23B22908-3CDF-C44E-80A6-52022722FE69}" type="parTrans" cxnId="{008950C2-6839-6741-8350-9088021761EE}">
      <dgm:prSet/>
      <dgm:spPr/>
      <dgm:t>
        <a:bodyPr/>
        <a:lstStyle/>
        <a:p>
          <a:endParaRPr lang="en-GB"/>
        </a:p>
      </dgm:t>
    </dgm:pt>
    <dgm:pt modelId="{E9808EFC-00C8-3440-9F6C-7AAC85C2806D}" type="sibTrans" cxnId="{008950C2-6839-6741-8350-9088021761EE}">
      <dgm:prSet/>
      <dgm:spPr/>
      <dgm:t>
        <a:bodyPr/>
        <a:lstStyle/>
        <a:p>
          <a:endParaRPr lang="en-GB"/>
        </a:p>
      </dgm:t>
    </dgm:pt>
    <dgm:pt modelId="{3EB5D3E8-CFEB-1349-8215-982B2E8499C5}">
      <dgm:prSet phldrT="[Text]"/>
      <dgm:spPr/>
      <dgm:t>
        <a:bodyPr/>
        <a:lstStyle/>
        <a:p>
          <a:r>
            <a:rPr lang="en-US" dirty="0"/>
            <a:t>Increased nursing turnover</a:t>
          </a:r>
        </a:p>
        <a:p>
          <a:endParaRPr lang="en-US" dirty="0"/>
        </a:p>
      </dgm:t>
    </dgm:pt>
    <dgm:pt modelId="{EB8F8B41-BF9D-A24D-AA65-793947E81F9E}" type="parTrans" cxnId="{FAEFD1A7-B028-6E45-8F06-5E06A1835C93}">
      <dgm:prSet/>
      <dgm:spPr/>
      <dgm:t>
        <a:bodyPr/>
        <a:lstStyle/>
        <a:p>
          <a:endParaRPr lang="en-GB"/>
        </a:p>
      </dgm:t>
    </dgm:pt>
    <dgm:pt modelId="{E3A3049E-833C-B646-BC69-4E72509CE45E}" type="sibTrans" cxnId="{FAEFD1A7-B028-6E45-8F06-5E06A1835C93}">
      <dgm:prSet/>
      <dgm:spPr/>
      <dgm:t>
        <a:bodyPr/>
        <a:lstStyle/>
        <a:p>
          <a:endParaRPr lang="en-GB"/>
        </a:p>
      </dgm:t>
    </dgm:pt>
    <dgm:pt modelId="{0AFEA0C8-4413-D846-ABF1-01BC1BE0C832}">
      <dgm:prSet phldrT="[Text]"/>
      <dgm:spPr/>
      <dgm:t>
        <a:bodyPr/>
        <a:lstStyle/>
        <a:p>
          <a:r>
            <a:rPr lang="en-US" dirty="0"/>
            <a:t>Decreased productivity</a:t>
          </a:r>
        </a:p>
        <a:p>
          <a:endParaRPr lang="en-US" dirty="0"/>
        </a:p>
      </dgm:t>
    </dgm:pt>
    <dgm:pt modelId="{2FB141A2-F5B6-4642-9BA9-B015B5711145}" type="parTrans" cxnId="{9704B967-A8C6-4D42-843E-3578E0C4F257}">
      <dgm:prSet/>
      <dgm:spPr/>
      <dgm:t>
        <a:bodyPr/>
        <a:lstStyle/>
        <a:p>
          <a:endParaRPr lang="en-GB"/>
        </a:p>
      </dgm:t>
    </dgm:pt>
    <dgm:pt modelId="{BB066C11-217C-F643-8849-D977F03D5ECB}" type="sibTrans" cxnId="{9704B967-A8C6-4D42-843E-3578E0C4F257}">
      <dgm:prSet/>
      <dgm:spPr/>
      <dgm:t>
        <a:bodyPr/>
        <a:lstStyle/>
        <a:p>
          <a:endParaRPr lang="en-GB"/>
        </a:p>
      </dgm:t>
    </dgm:pt>
    <dgm:pt modelId="{DA058E2B-E0C6-A946-97B3-BE85CC339BC0}">
      <dgm:prSet phldrT="[Text]"/>
      <dgm:spPr/>
      <dgm:t>
        <a:bodyPr/>
        <a:lstStyle/>
        <a:p>
          <a:r>
            <a:rPr lang="en-US" dirty="0"/>
            <a:t>Legal expenses</a:t>
          </a:r>
        </a:p>
        <a:p>
          <a:endParaRPr lang="en-US" dirty="0"/>
        </a:p>
      </dgm:t>
    </dgm:pt>
    <dgm:pt modelId="{4C98B1C2-63D1-0244-A649-6947337774B7}" type="parTrans" cxnId="{F4ACC702-B784-2E41-84C7-6BB1EF7ED68A}">
      <dgm:prSet/>
      <dgm:spPr/>
      <dgm:t>
        <a:bodyPr/>
        <a:lstStyle/>
        <a:p>
          <a:endParaRPr lang="en-GB"/>
        </a:p>
      </dgm:t>
    </dgm:pt>
    <dgm:pt modelId="{FDE1A7C1-4583-3948-883D-87019FC1F95C}" type="sibTrans" cxnId="{F4ACC702-B784-2E41-84C7-6BB1EF7ED68A}">
      <dgm:prSet/>
      <dgm:spPr/>
      <dgm:t>
        <a:bodyPr/>
        <a:lstStyle/>
        <a:p>
          <a:endParaRPr lang="en-GB"/>
        </a:p>
      </dgm:t>
    </dgm:pt>
    <dgm:pt modelId="{05FF72E7-80FC-B342-80CF-9673798661CA}">
      <dgm:prSet phldrT="[Text]"/>
      <dgm:spPr/>
      <dgm:t>
        <a:bodyPr/>
        <a:lstStyle/>
        <a:p>
          <a:r>
            <a:rPr lang="en-US" dirty="0"/>
            <a:t>Negative health effects </a:t>
          </a:r>
          <a:r>
            <a:rPr lang="en-US" dirty="0" err="1"/>
            <a:t>e.t.c</a:t>
          </a:r>
          <a:endParaRPr lang="en-GB" dirty="0"/>
        </a:p>
      </dgm:t>
    </dgm:pt>
    <dgm:pt modelId="{4B06AF00-09C4-A04B-B98D-C07312AA7C19}" type="parTrans" cxnId="{ACE1F87C-B42C-9944-8CD1-02781CAB3A9A}">
      <dgm:prSet/>
      <dgm:spPr/>
      <dgm:t>
        <a:bodyPr/>
        <a:lstStyle/>
        <a:p>
          <a:endParaRPr lang="en-GB"/>
        </a:p>
      </dgm:t>
    </dgm:pt>
    <dgm:pt modelId="{1001C8D2-9F64-E441-A057-89D5AF5888AE}" type="sibTrans" cxnId="{ACE1F87C-B42C-9944-8CD1-02781CAB3A9A}">
      <dgm:prSet/>
      <dgm:spPr/>
      <dgm:t>
        <a:bodyPr/>
        <a:lstStyle/>
        <a:p>
          <a:endParaRPr lang="en-GB"/>
        </a:p>
      </dgm:t>
    </dgm:pt>
    <dgm:pt modelId="{BFBC1585-9F4B-E94C-8901-8B045A24B867}" type="pres">
      <dgm:prSet presAssocID="{A6AB5EA4-6E30-DB43-8A17-91732800061F}" presName="diagram" presStyleCnt="0">
        <dgm:presLayoutVars>
          <dgm:dir/>
          <dgm:resizeHandles val="exact"/>
        </dgm:presLayoutVars>
      </dgm:prSet>
      <dgm:spPr/>
    </dgm:pt>
    <dgm:pt modelId="{57D47C1C-D78C-E14F-8291-21E92D28FE2E}" type="pres">
      <dgm:prSet presAssocID="{77BE16F1-0B4B-8249-875B-01B702BBBD74}" presName="node" presStyleLbl="node1" presStyleIdx="0" presStyleCnt="5">
        <dgm:presLayoutVars>
          <dgm:bulletEnabled val="1"/>
        </dgm:presLayoutVars>
      </dgm:prSet>
      <dgm:spPr/>
    </dgm:pt>
    <dgm:pt modelId="{472E572F-9A0B-7E4C-A694-0EA22012BB14}" type="pres">
      <dgm:prSet presAssocID="{E9808EFC-00C8-3440-9F6C-7AAC85C2806D}" presName="sibTrans" presStyleCnt="0"/>
      <dgm:spPr/>
    </dgm:pt>
    <dgm:pt modelId="{6FAB8D89-DE27-9346-9A41-9D7298F4293A}" type="pres">
      <dgm:prSet presAssocID="{3EB5D3E8-CFEB-1349-8215-982B2E8499C5}" presName="node" presStyleLbl="node1" presStyleIdx="1" presStyleCnt="5">
        <dgm:presLayoutVars>
          <dgm:bulletEnabled val="1"/>
        </dgm:presLayoutVars>
      </dgm:prSet>
      <dgm:spPr/>
    </dgm:pt>
    <dgm:pt modelId="{F375D055-0995-7F4E-8D3F-AE55805C1B4D}" type="pres">
      <dgm:prSet presAssocID="{E3A3049E-833C-B646-BC69-4E72509CE45E}" presName="sibTrans" presStyleCnt="0"/>
      <dgm:spPr/>
    </dgm:pt>
    <dgm:pt modelId="{A82CF012-3F31-F144-9398-CBFC8CD7F223}" type="pres">
      <dgm:prSet presAssocID="{0AFEA0C8-4413-D846-ABF1-01BC1BE0C832}" presName="node" presStyleLbl="node1" presStyleIdx="2" presStyleCnt="5">
        <dgm:presLayoutVars>
          <dgm:bulletEnabled val="1"/>
        </dgm:presLayoutVars>
      </dgm:prSet>
      <dgm:spPr/>
    </dgm:pt>
    <dgm:pt modelId="{D437CD27-B0EC-B847-9705-0EABD42DA66A}" type="pres">
      <dgm:prSet presAssocID="{BB066C11-217C-F643-8849-D977F03D5ECB}" presName="sibTrans" presStyleCnt="0"/>
      <dgm:spPr/>
    </dgm:pt>
    <dgm:pt modelId="{E60318CB-4953-DD47-BD7F-56C449F4FC34}" type="pres">
      <dgm:prSet presAssocID="{DA058E2B-E0C6-A946-97B3-BE85CC339BC0}" presName="node" presStyleLbl="node1" presStyleIdx="3" presStyleCnt="5">
        <dgm:presLayoutVars>
          <dgm:bulletEnabled val="1"/>
        </dgm:presLayoutVars>
      </dgm:prSet>
      <dgm:spPr/>
    </dgm:pt>
    <dgm:pt modelId="{9123AC2A-CDED-1543-91AB-71C5B96C2F42}" type="pres">
      <dgm:prSet presAssocID="{FDE1A7C1-4583-3948-883D-87019FC1F95C}" presName="sibTrans" presStyleCnt="0"/>
      <dgm:spPr/>
    </dgm:pt>
    <dgm:pt modelId="{CB847DE0-3DA9-7945-B6AF-5E6BC63ABE47}" type="pres">
      <dgm:prSet presAssocID="{05FF72E7-80FC-B342-80CF-9673798661CA}" presName="node" presStyleLbl="node1" presStyleIdx="4" presStyleCnt="5">
        <dgm:presLayoutVars>
          <dgm:bulletEnabled val="1"/>
        </dgm:presLayoutVars>
      </dgm:prSet>
      <dgm:spPr/>
    </dgm:pt>
  </dgm:ptLst>
  <dgm:cxnLst>
    <dgm:cxn modelId="{F4ACC702-B784-2E41-84C7-6BB1EF7ED68A}" srcId="{A6AB5EA4-6E30-DB43-8A17-91732800061F}" destId="{DA058E2B-E0C6-A946-97B3-BE85CC339BC0}" srcOrd="3" destOrd="0" parTransId="{4C98B1C2-63D1-0244-A649-6947337774B7}" sibTransId="{FDE1A7C1-4583-3948-883D-87019FC1F95C}"/>
    <dgm:cxn modelId="{520EA031-8602-8B49-863B-CEF32B4B78BE}" type="presOf" srcId="{A6AB5EA4-6E30-DB43-8A17-91732800061F}" destId="{BFBC1585-9F4B-E94C-8901-8B045A24B867}" srcOrd="0" destOrd="0" presId="urn:microsoft.com/office/officeart/2005/8/layout/default"/>
    <dgm:cxn modelId="{9704B967-A8C6-4D42-843E-3578E0C4F257}" srcId="{A6AB5EA4-6E30-DB43-8A17-91732800061F}" destId="{0AFEA0C8-4413-D846-ABF1-01BC1BE0C832}" srcOrd="2" destOrd="0" parTransId="{2FB141A2-F5B6-4642-9BA9-B015B5711145}" sibTransId="{BB066C11-217C-F643-8849-D977F03D5ECB}"/>
    <dgm:cxn modelId="{5157DA72-80A5-BB44-ABE9-96A43462BA4C}" type="presOf" srcId="{0AFEA0C8-4413-D846-ABF1-01BC1BE0C832}" destId="{A82CF012-3F31-F144-9398-CBFC8CD7F223}" srcOrd="0" destOrd="0" presId="urn:microsoft.com/office/officeart/2005/8/layout/default"/>
    <dgm:cxn modelId="{ACE1F87C-B42C-9944-8CD1-02781CAB3A9A}" srcId="{A6AB5EA4-6E30-DB43-8A17-91732800061F}" destId="{05FF72E7-80FC-B342-80CF-9673798661CA}" srcOrd="4" destOrd="0" parTransId="{4B06AF00-09C4-A04B-B98D-C07312AA7C19}" sibTransId="{1001C8D2-9F64-E441-A057-89D5AF5888AE}"/>
    <dgm:cxn modelId="{588B7396-130C-8F43-A155-429735649345}" type="presOf" srcId="{3EB5D3E8-CFEB-1349-8215-982B2E8499C5}" destId="{6FAB8D89-DE27-9346-9A41-9D7298F4293A}" srcOrd="0" destOrd="0" presId="urn:microsoft.com/office/officeart/2005/8/layout/default"/>
    <dgm:cxn modelId="{FAEFD1A7-B028-6E45-8F06-5E06A1835C93}" srcId="{A6AB5EA4-6E30-DB43-8A17-91732800061F}" destId="{3EB5D3E8-CFEB-1349-8215-982B2E8499C5}" srcOrd="1" destOrd="0" parTransId="{EB8F8B41-BF9D-A24D-AA65-793947E81F9E}" sibTransId="{E3A3049E-833C-B646-BC69-4E72509CE45E}"/>
    <dgm:cxn modelId="{2A48C1B0-AD3E-DF42-834E-FC9347382CCB}" type="presOf" srcId="{05FF72E7-80FC-B342-80CF-9673798661CA}" destId="{CB847DE0-3DA9-7945-B6AF-5E6BC63ABE47}" srcOrd="0" destOrd="0" presId="urn:microsoft.com/office/officeart/2005/8/layout/default"/>
    <dgm:cxn modelId="{008950C2-6839-6741-8350-9088021761EE}" srcId="{A6AB5EA4-6E30-DB43-8A17-91732800061F}" destId="{77BE16F1-0B4B-8249-875B-01B702BBBD74}" srcOrd="0" destOrd="0" parTransId="{23B22908-3CDF-C44E-80A6-52022722FE69}" sibTransId="{E9808EFC-00C8-3440-9F6C-7AAC85C2806D}"/>
    <dgm:cxn modelId="{D0EFD0CF-1859-B847-975E-B780C208EBAF}" type="presOf" srcId="{77BE16F1-0B4B-8249-875B-01B702BBBD74}" destId="{57D47C1C-D78C-E14F-8291-21E92D28FE2E}" srcOrd="0" destOrd="0" presId="urn:microsoft.com/office/officeart/2005/8/layout/default"/>
    <dgm:cxn modelId="{049126DB-88FE-0B4A-B28A-FCA47E8DC261}" type="presOf" srcId="{DA058E2B-E0C6-A946-97B3-BE85CC339BC0}" destId="{E60318CB-4953-DD47-BD7F-56C449F4FC34}" srcOrd="0" destOrd="0" presId="urn:microsoft.com/office/officeart/2005/8/layout/default"/>
    <dgm:cxn modelId="{5CF5B00A-F27F-B342-9C14-B04C04E34D23}" type="presParOf" srcId="{BFBC1585-9F4B-E94C-8901-8B045A24B867}" destId="{57D47C1C-D78C-E14F-8291-21E92D28FE2E}" srcOrd="0" destOrd="0" presId="urn:microsoft.com/office/officeart/2005/8/layout/default"/>
    <dgm:cxn modelId="{64E82637-59F0-4540-8858-D2E301EEACB7}" type="presParOf" srcId="{BFBC1585-9F4B-E94C-8901-8B045A24B867}" destId="{472E572F-9A0B-7E4C-A694-0EA22012BB14}" srcOrd="1" destOrd="0" presId="urn:microsoft.com/office/officeart/2005/8/layout/default"/>
    <dgm:cxn modelId="{0EADF19C-FFC8-3F4E-A0B2-0BA633B1BBC2}" type="presParOf" srcId="{BFBC1585-9F4B-E94C-8901-8B045A24B867}" destId="{6FAB8D89-DE27-9346-9A41-9D7298F4293A}" srcOrd="2" destOrd="0" presId="urn:microsoft.com/office/officeart/2005/8/layout/default"/>
    <dgm:cxn modelId="{27CA1BA5-5365-A940-A35D-BE7D4D685BD8}" type="presParOf" srcId="{BFBC1585-9F4B-E94C-8901-8B045A24B867}" destId="{F375D055-0995-7F4E-8D3F-AE55805C1B4D}" srcOrd="3" destOrd="0" presId="urn:microsoft.com/office/officeart/2005/8/layout/default"/>
    <dgm:cxn modelId="{A3D44A1A-57A4-224D-BB35-8D69685933EB}" type="presParOf" srcId="{BFBC1585-9F4B-E94C-8901-8B045A24B867}" destId="{A82CF012-3F31-F144-9398-CBFC8CD7F223}" srcOrd="4" destOrd="0" presId="urn:microsoft.com/office/officeart/2005/8/layout/default"/>
    <dgm:cxn modelId="{21EB3F6A-35F1-8440-A47F-6A5E18964C10}" type="presParOf" srcId="{BFBC1585-9F4B-E94C-8901-8B045A24B867}" destId="{D437CD27-B0EC-B847-9705-0EABD42DA66A}" srcOrd="5" destOrd="0" presId="urn:microsoft.com/office/officeart/2005/8/layout/default"/>
    <dgm:cxn modelId="{D8A57616-52F7-4F44-921A-5BC2C5A26BE9}" type="presParOf" srcId="{BFBC1585-9F4B-E94C-8901-8B045A24B867}" destId="{E60318CB-4953-DD47-BD7F-56C449F4FC34}" srcOrd="6" destOrd="0" presId="urn:microsoft.com/office/officeart/2005/8/layout/default"/>
    <dgm:cxn modelId="{5EB2A9C5-4041-4D4E-8BD7-6383DA837022}" type="presParOf" srcId="{BFBC1585-9F4B-E94C-8901-8B045A24B867}" destId="{9123AC2A-CDED-1543-91AB-71C5B96C2F42}" srcOrd="7" destOrd="0" presId="urn:microsoft.com/office/officeart/2005/8/layout/default"/>
    <dgm:cxn modelId="{2FC49176-B184-654B-A560-E0B2CD513D96}" type="presParOf" srcId="{BFBC1585-9F4B-E94C-8901-8B045A24B867}" destId="{CB847DE0-3DA9-7945-B6AF-5E6BC63ABE4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3D1105-C4F1-824C-8B5F-F101F8C5EA2D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75D90E08-8DB9-E24E-AA86-1C9F791779EA}">
      <dgm:prSet phldrT="[Text]"/>
      <dgm:spPr/>
      <dgm:t>
        <a:bodyPr/>
        <a:lstStyle/>
        <a:p>
          <a:r>
            <a:rPr lang="en-US" dirty="0"/>
            <a:t>Varying contracts without consultation</a:t>
          </a:r>
        </a:p>
      </dgm:t>
    </dgm:pt>
    <dgm:pt modelId="{4AEDB6EA-7F96-DF48-823D-4798AE80572D}" type="parTrans" cxnId="{61EEE787-E2A5-C54E-96CA-00F12CEF97B4}">
      <dgm:prSet/>
      <dgm:spPr/>
      <dgm:t>
        <a:bodyPr/>
        <a:lstStyle/>
        <a:p>
          <a:endParaRPr lang="en-GB"/>
        </a:p>
      </dgm:t>
    </dgm:pt>
    <dgm:pt modelId="{ACBF84D3-E8D7-EF4E-8859-6F76D29F9470}" type="sibTrans" cxnId="{61EEE787-E2A5-C54E-96CA-00F12CEF97B4}">
      <dgm:prSet/>
      <dgm:spPr/>
      <dgm:t>
        <a:bodyPr/>
        <a:lstStyle/>
        <a:p>
          <a:endParaRPr lang="en-GB"/>
        </a:p>
      </dgm:t>
    </dgm:pt>
    <dgm:pt modelId="{FA3AB8CB-CC73-A543-8447-3D91ADB93C78}">
      <dgm:prSet phldrT="[Text]"/>
      <dgm:spPr/>
      <dgm:t>
        <a:bodyPr/>
        <a:lstStyle/>
        <a:p>
          <a:r>
            <a:rPr lang="en-US" dirty="0"/>
            <a:t>PPEs allocation equity </a:t>
          </a:r>
        </a:p>
      </dgm:t>
    </dgm:pt>
    <dgm:pt modelId="{1DF31EEB-A0D6-644A-92B9-F2C0937EBFC2}" type="parTrans" cxnId="{B0D840DD-247B-A74E-AB56-BB2AD137DEE3}">
      <dgm:prSet/>
      <dgm:spPr/>
      <dgm:t>
        <a:bodyPr/>
        <a:lstStyle/>
        <a:p>
          <a:endParaRPr lang="en-GB"/>
        </a:p>
      </dgm:t>
    </dgm:pt>
    <dgm:pt modelId="{1BEF83BA-2FB3-7C49-B7EE-A3072CF408DD}" type="sibTrans" cxnId="{B0D840DD-247B-A74E-AB56-BB2AD137DEE3}">
      <dgm:prSet/>
      <dgm:spPr/>
      <dgm:t>
        <a:bodyPr/>
        <a:lstStyle/>
        <a:p>
          <a:endParaRPr lang="en-GB"/>
        </a:p>
      </dgm:t>
    </dgm:pt>
    <dgm:pt modelId="{48F25A34-5E8B-2F4C-9CD0-1CD1157EFA8F}">
      <dgm:prSet phldrT="[Text]"/>
      <dgm:spPr/>
      <dgm:t>
        <a:bodyPr/>
        <a:lstStyle/>
        <a:p>
          <a:r>
            <a:rPr lang="en-US" dirty="0"/>
            <a:t>Work scheduling- has it been done fairly or under duress</a:t>
          </a:r>
        </a:p>
      </dgm:t>
    </dgm:pt>
    <dgm:pt modelId="{D02F988A-7CAB-7947-91C5-D2A1FCE9A872}" type="parTrans" cxnId="{B830C25C-87CC-364C-90C1-4BAD9E9A263A}">
      <dgm:prSet/>
      <dgm:spPr/>
      <dgm:t>
        <a:bodyPr/>
        <a:lstStyle/>
        <a:p>
          <a:endParaRPr lang="en-GB"/>
        </a:p>
      </dgm:t>
    </dgm:pt>
    <dgm:pt modelId="{5DC859F9-3BC0-2845-A432-0FD353BF5FA1}" type="sibTrans" cxnId="{B830C25C-87CC-364C-90C1-4BAD9E9A263A}">
      <dgm:prSet/>
      <dgm:spPr/>
      <dgm:t>
        <a:bodyPr/>
        <a:lstStyle/>
        <a:p>
          <a:endParaRPr lang="en-GB"/>
        </a:p>
      </dgm:t>
    </dgm:pt>
    <dgm:pt modelId="{B3104655-824A-114C-BDC3-ABB0738D4FEC}">
      <dgm:prSet phldrT="[Text]"/>
      <dgm:spPr/>
      <dgm:t>
        <a:bodyPr/>
        <a:lstStyle/>
        <a:p>
          <a:r>
            <a:rPr lang="en-US" dirty="0"/>
            <a:t>Age / </a:t>
          </a:r>
          <a:r>
            <a:rPr lang="en-US" dirty="0" err="1"/>
            <a:t>hierachy</a:t>
          </a:r>
          <a:r>
            <a:rPr lang="en-US" dirty="0"/>
            <a:t> Bullying</a:t>
          </a:r>
        </a:p>
      </dgm:t>
    </dgm:pt>
    <dgm:pt modelId="{2A8198C2-CEF4-7F47-A048-A2CC6E98FD6E}" type="parTrans" cxnId="{D8A651E0-6ACD-2848-A995-6EEC8C28B16C}">
      <dgm:prSet/>
      <dgm:spPr/>
      <dgm:t>
        <a:bodyPr/>
        <a:lstStyle/>
        <a:p>
          <a:endParaRPr lang="en-GB"/>
        </a:p>
      </dgm:t>
    </dgm:pt>
    <dgm:pt modelId="{D47C7D1F-1C0E-964C-B118-4C3F4D348E6A}" type="sibTrans" cxnId="{D8A651E0-6ACD-2848-A995-6EEC8C28B16C}">
      <dgm:prSet/>
      <dgm:spPr/>
      <dgm:t>
        <a:bodyPr/>
        <a:lstStyle/>
        <a:p>
          <a:endParaRPr lang="en-GB"/>
        </a:p>
      </dgm:t>
    </dgm:pt>
    <dgm:pt modelId="{3AB06CAE-C6E1-854D-B0D6-68BB195954BB}">
      <dgm:prSet phldrT="[Text]"/>
      <dgm:spPr/>
      <dgm:t>
        <a:bodyPr/>
        <a:lstStyle/>
        <a:p>
          <a:r>
            <a:rPr lang="en-US" dirty="0"/>
            <a:t>Doctors vs Nurses relationship</a:t>
          </a:r>
          <a:endParaRPr lang="en-GB" dirty="0"/>
        </a:p>
      </dgm:t>
    </dgm:pt>
    <dgm:pt modelId="{D0937DA6-301E-BB45-B4A2-160976F1043D}" type="parTrans" cxnId="{A6FC4CC0-B15D-DF40-8A18-36E77F1EB874}">
      <dgm:prSet/>
      <dgm:spPr/>
      <dgm:t>
        <a:bodyPr/>
        <a:lstStyle/>
        <a:p>
          <a:endParaRPr lang="en-GB"/>
        </a:p>
      </dgm:t>
    </dgm:pt>
    <dgm:pt modelId="{19F10396-4EF7-8741-AC2F-5D1DD0817CEA}" type="sibTrans" cxnId="{A6FC4CC0-B15D-DF40-8A18-36E77F1EB874}">
      <dgm:prSet/>
      <dgm:spPr/>
      <dgm:t>
        <a:bodyPr/>
        <a:lstStyle/>
        <a:p>
          <a:endParaRPr lang="en-GB"/>
        </a:p>
      </dgm:t>
    </dgm:pt>
    <dgm:pt modelId="{36F40BEE-D827-FA41-AC8B-B8471D548173}" type="pres">
      <dgm:prSet presAssocID="{053D1105-C4F1-824C-8B5F-F101F8C5EA2D}" presName="diagram" presStyleCnt="0">
        <dgm:presLayoutVars>
          <dgm:dir/>
          <dgm:resizeHandles val="exact"/>
        </dgm:presLayoutVars>
      </dgm:prSet>
      <dgm:spPr/>
    </dgm:pt>
    <dgm:pt modelId="{BAAB9166-15DA-BC42-8E06-2B94892A5D46}" type="pres">
      <dgm:prSet presAssocID="{75D90E08-8DB9-E24E-AA86-1C9F791779EA}" presName="node" presStyleLbl="node1" presStyleIdx="0" presStyleCnt="5">
        <dgm:presLayoutVars>
          <dgm:bulletEnabled val="1"/>
        </dgm:presLayoutVars>
      </dgm:prSet>
      <dgm:spPr/>
    </dgm:pt>
    <dgm:pt modelId="{AC91565D-F9FD-D141-A60B-14FB95E3DA7F}" type="pres">
      <dgm:prSet presAssocID="{ACBF84D3-E8D7-EF4E-8859-6F76D29F9470}" presName="sibTrans" presStyleCnt="0"/>
      <dgm:spPr/>
    </dgm:pt>
    <dgm:pt modelId="{09178466-1C14-C348-86F3-55FAD6967199}" type="pres">
      <dgm:prSet presAssocID="{FA3AB8CB-CC73-A543-8447-3D91ADB93C78}" presName="node" presStyleLbl="node1" presStyleIdx="1" presStyleCnt="5">
        <dgm:presLayoutVars>
          <dgm:bulletEnabled val="1"/>
        </dgm:presLayoutVars>
      </dgm:prSet>
      <dgm:spPr/>
    </dgm:pt>
    <dgm:pt modelId="{856061EE-9F84-C745-BC47-BD6EC0781919}" type="pres">
      <dgm:prSet presAssocID="{1BEF83BA-2FB3-7C49-B7EE-A3072CF408DD}" presName="sibTrans" presStyleCnt="0"/>
      <dgm:spPr/>
    </dgm:pt>
    <dgm:pt modelId="{C2FA0309-9E90-494E-889F-E5D94EAB095A}" type="pres">
      <dgm:prSet presAssocID="{48F25A34-5E8B-2F4C-9CD0-1CD1157EFA8F}" presName="node" presStyleLbl="node1" presStyleIdx="2" presStyleCnt="5">
        <dgm:presLayoutVars>
          <dgm:bulletEnabled val="1"/>
        </dgm:presLayoutVars>
      </dgm:prSet>
      <dgm:spPr/>
    </dgm:pt>
    <dgm:pt modelId="{A1EB099B-86F4-1541-B58F-C44562AE81E1}" type="pres">
      <dgm:prSet presAssocID="{5DC859F9-3BC0-2845-A432-0FD353BF5FA1}" presName="sibTrans" presStyleCnt="0"/>
      <dgm:spPr/>
    </dgm:pt>
    <dgm:pt modelId="{CFFB4A2D-91A1-A542-9146-AC98E5497396}" type="pres">
      <dgm:prSet presAssocID="{B3104655-824A-114C-BDC3-ABB0738D4FEC}" presName="node" presStyleLbl="node1" presStyleIdx="3" presStyleCnt="5">
        <dgm:presLayoutVars>
          <dgm:bulletEnabled val="1"/>
        </dgm:presLayoutVars>
      </dgm:prSet>
      <dgm:spPr/>
    </dgm:pt>
    <dgm:pt modelId="{809875CD-E0D1-524A-AD5B-9AB52DF4F408}" type="pres">
      <dgm:prSet presAssocID="{D47C7D1F-1C0E-964C-B118-4C3F4D348E6A}" presName="sibTrans" presStyleCnt="0"/>
      <dgm:spPr/>
    </dgm:pt>
    <dgm:pt modelId="{A6F719AA-4218-DE49-B308-D1CA318C152E}" type="pres">
      <dgm:prSet presAssocID="{3AB06CAE-C6E1-854D-B0D6-68BB195954BB}" presName="node" presStyleLbl="node1" presStyleIdx="4" presStyleCnt="5">
        <dgm:presLayoutVars>
          <dgm:bulletEnabled val="1"/>
        </dgm:presLayoutVars>
      </dgm:prSet>
      <dgm:spPr/>
    </dgm:pt>
  </dgm:ptLst>
  <dgm:cxnLst>
    <dgm:cxn modelId="{B830C25C-87CC-364C-90C1-4BAD9E9A263A}" srcId="{053D1105-C4F1-824C-8B5F-F101F8C5EA2D}" destId="{48F25A34-5E8B-2F4C-9CD0-1CD1157EFA8F}" srcOrd="2" destOrd="0" parTransId="{D02F988A-7CAB-7947-91C5-D2A1FCE9A872}" sibTransId="{5DC859F9-3BC0-2845-A432-0FD353BF5FA1}"/>
    <dgm:cxn modelId="{31297474-EA67-F043-A5A1-FFA3908DA72C}" type="presOf" srcId="{053D1105-C4F1-824C-8B5F-F101F8C5EA2D}" destId="{36F40BEE-D827-FA41-AC8B-B8471D548173}" srcOrd="0" destOrd="0" presId="urn:microsoft.com/office/officeart/2005/8/layout/default"/>
    <dgm:cxn modelId="{4AF4E079-9B23-0146-9A01-CFCC108A874E}" type="presOf" srcId="{B3104655-824A-114C-BDC3-ABB0738D4FEC}" destId="{CFFB4A2D-91A1-A542-9146-AC98E5497396}" srcOrd="0" destOrd="0" presId="urn:microsoft.com/office/officeart/2005/8/layout/default"/>
    <dgm:cxn modelId="{61EEE787-E2A5-C54E-96CA-00F12CEF97B4}" srcId="{053D1105-C4F1-824C-8B5F-F101F8C5EA2D}" destId="{75D90E08-8DB9-E24E-AA86-1C9F791779EA}" srcOrd="0" destOrd="0" parTransId="{4AEDB6EA-7F96-DF48-823D-4798AE80572D}" sibTransId="{ACBF84D3-E8D7-EF4E-8859-6F76D29F9470}"/>
    <dgm:cxn modelId="{8791F893-F22D-2F4D-82EB-7EC1B2E12CF6}" type="presOf" srcId="{75D90E08-8DB9-E24E-AA86-1C9F791779EA}" destId="{BAAB9166-15DA-BC42-8E06-2B94892A5D46}" srcOrd="0" destOrd="0" presId="urn:microsoft.com/office/officeart/2005/8/layout/default"/>
    <dgm:cxn modelId="{423341A2-4D60-034C-9EC7-75E9D79189E4}" type="presOf" srcId="{48F25A34-5E8B-2F4C-9CD0-1CD1157EFA8F}" destId="{C2FA0309-9E90-494E-889F-E5D94EAB095A}" srcOrd="0" destOrd="0" presId="urn:microsoft.com/office/officeart/2005/8/layout/default"/>
    <dgm:cxn modelId="{A6FC4CC0-B15D-DF40-8A18-36E77F1EB874}" srcId="{053D1105-C4F1-824C-8B5F-F101F8C5EA2D}" destId="{3AB06CAE-C6E1-854D-B0D6-68BB195954BB}" srcOrd="4" destOrd="0" parTransId="{D0937DA6-301E-BB45-B4A2-160976F1043D}" sibTransId="{19F10396-4EF7-8741-AC2F-5D1DD0817CEA}"/>
    <dgm:cxn modelId="{B0D840DD-247B-A74E-AB56-BB2AD137DEE3}" srcId="{053D1105-C4F1-824C-8B5F-F101F8C5EA2D}" destId="{FA3AB8CB-CC73-A543-8447-3D91ADB93C78}" srcOrd="1" destOrd="0" parTransId="{1DF31EEB-A0D6-644A-92B9-F2C0937EBFC2}" sibTransId="{1BEF83BA-2FB3-7C49-B7EE-A3072CF408DD}"/>
    <dgm:cxn modelId="{D8A651E0-6ACD-2848-A995-6EEC8C28B16C}" srcId="{053D1105-C4F1-824C-8B5F-F101F8C5EA2D}" destId="{B3104655-824A-114C-BDC3-ABB0738D4FEC}" srcOrd="3" destOrd="0" parTransId="{2A8198C2-CEF4-7F47-A048-A2CC6E98FD6E}" sibTransId="{D47C7D1F-1C0E-964C-B118-4C3F4D348E6A}"/>
    <dgm:cxn modelId="{B28AE4F3-A75F-3E46-83C2-C956636E8E02}" type="presOf" srcId="{3AB06CAE-C6E1-854D-B0D6-68BB195954BB}" destId="{A6F719AA-4218-DE49-B308-D1CA318C152E}" srcOrd="0" destOrd="0" presId="urn:microsoft.com/office/officeart/2005/8/layout/default"/>
    <dgm:cxn modelId="{9494C7FE-69A8-B34A-9BA7-FC67009DFA8E}" type="presOf" srcId="{FA3AB8CB-CC73-A543-8447-3D91ADB93C78}" destId="{09178466-1C14-C348-86F3-55FAD6967199}" srcOrd="0" destOrd="0" presId="urn:microsoft.com/office/officeart/2005/8/layout/default"/>
    <dgm:cxn modelId="{0796D0F8-C2FA-984B-B3A7-50FF30E1E7BC}" type="presParOf" srcId="{36F40BEE-D827-FA41-AC8B-B8471D548173}" destId="{BAAB9166-15DA-BC42-8E06-2B94892A5D46}" srcOrd="0" destOrd="0" presId="urn:microsoft.com/office/officeart/2005/8/layout/default"/>
    <dgm:cxn modelId="{B551AECA-BCF1-3B4E-BE4C-9B99AA0F3313}" type="presParOf" srcId="{36F40BEE-D827-FA41-AC8B-B8471D548173}" destId="{AC91565D-F9FD-D141-A60B-14FB95E3DA7F}" srcOrd="1" destOrd="0" presId="urn:microsoft.com/office/officeart/2005/8/layout/default"/>
    <dgm:cxn modelId="{5D0DE26E-54C3-724C-B249-D9DA56EBB97F}" type="presParOf" srcId="{36F40BEE-D827-FA41-AC8B-B8471D548173}" destId="{09178466-1C14-C348-86F3-55FAD6967199}" srcOrd="2" destOrd="0" presId="urn:microsoft.com/office/officeart/2005/8/layout/default"/>
    <dgm:cxn modelId="{BDB38881-90A2-3A47-A34E-5F56B14FFFA4}" type="presParOf" srcId="{36F40BEE-D827-FA41-AC8B-B8471D548173}" destId="{856061EE-9F84-C745-BC47-BD6EC0781919}" srcOrd="3" destOrd="0" presId="urn:microsoft.com/office/officeart/2005/8/layout/default"/>
    <dgm:cxn modelId="{44588A05-8F49-C842-8302-6FEEF8582C9B}" type="presParOf" srcId="{36F40BEE-D827-FA41-AC8B-B8471D548173}" destId="{C2FA0309-9E90-494E-889F-E5D94EAB095A}" srcOrd="4" destOrd="0" presId="urn:microsoft.com/office/officeart/2005/8/layout/default"/>
    <dgm:cxn modelId="{D5EBEDE7-80C0-9B4C-B52E-CE7CE31842A9}" type="presParOf" srcId="{36F40BEE-D827-FA41-AC8B-B8471D548173}" destId="{A1EB099B-86F4-1541-B58F-C44562AE81E1}" srcOrd="5" destOrd="0" presId="urn:microsoft.com/office/officeart/2005/8/layout/default"/>
    <dgm:cxn modelId="{EDD9E740-8966-2845-BB63-4E82BC84A420}" type="presParOf" srcId="{36F40BEE-D827-FA41-AC8B-B8471D548173}" destId="{CFFB4A2D-91A1-A542-9146-AC98E5497396}" srcOrd="6" destOrd="0" presId="urn:microsoft.com/office/officeart/2005/8/layout/default"/>
    <dgm:cxn modelId="{554BEC93-60E2-D349-8749-B103C0948B34}" type="presParOf" srcId="{36F40BEE-D827-FA41-AC8B-B8471D548173}" destId="{809875CD-E0D1-524A-AD5B-9AB52DF4F408}" srcOrd="7" destOrd="0" presId="urn:microsoft.com/office/officeart/2005/8/layout/default"/>
    <dgm:cxn modelId="{7A9AB5AF-2C30-3E41-885E-447D5CC8E2EC}" type="presParOf" srcId="{36F40BEE-D827-FA41-AC8B-B8471D548173}" destId="{A6F719AA-4218-DE49-B308-D1CA318C152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9D4E5-F233-134C-8D48-3C5E760E32F0}">
      <dsp:nvSpPr>
        <dsp:cNvPr id="0" name=""/>
        <dsp:cNvSpPr/>
      </dsp:nvSpPr>
      <dsp:spPr>
        <a:xfrm>
          <a:off x="0" y="447210"/>
          <a:ext cx="866953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87F480-87E3-2F4B-B205-8A3EF4DC6E65}">
      <dsp:nvSpPr>
        <dsp:cNvPr id="0" name=""/>
        <dsp:cNvSpPr/>
      </dsp:nvSpPr>
      <dsp:spPr>
        <a:xfrm>
          <a:off x="433476" y="19170"/>
          <a:ext cx="7897465" cy="856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381" tIns="0" rIns="22938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Repeated incidents or a pattern of </a:t>
          </a:r>
          <a:r>
            <a:rPr lang="en-US" sz="2000" kern="1200" dirty="0" err="1"/>
            <a:t>behaviour</a:t>
          </a:r>
          <a:r>
            <a:rPr lang="en-US" sz="2000" kern="1200" dirty="0"/>
            <a:t> that is intended to intimidate, offend, degrade or humiliate a particular person or group of people. </a:t>
          </a:r>
        </a:p>
      </dsp:txBody>
      <dsp:txXfrm>
        <a:off x="475266" y="60960"/>
        <a:ext cx="7813885" cy="772500"/>
      </dsp:txXfrm>
    </dsp:sp>
    <dsp:sp modelId="{82BEEB09-CF48-AD47-B169-6E2D88D0ACD3}">
      <dsp:nvSpPr>
        <dsp:cNvPr id="0" name=""/>
        <dsp:cNvSpPr/>
      </dsp:nvSpPr>
      <dsp:spPr>
        <a:xfrm>
          <a:off x="0" y="1762650"/>
          <a:ext cx="866953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A46FE-4795-9B4B-B8D9-F43393ED7944}">
      <dsp:nvSpPr>
        <dsp:cNvPr id="0" name=""/>
        <dsp:cNvSpPr/>
      </dsp:nvSpPr>
      <dsp:spPr>
        <a:xfrm>
          <a:off x="433476" y="1334610"/>
          <a:ext cx="8049910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381" tIns="0" rIns="22938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Acts or verbal comments that could 'mentally' hurt or isolate a person in the workplace. </a:t>
          </a:r>
        </a:p>
      </dsp:txBody>
      <dsp:txXfrm>
        <a:off x="475266" y="1376400"/>
        <a:ext cx="7966330" cy="772500"/>
      </dsp:txXfrm>
    </dsp:sp>
    <dsp:sp modelId="{AEBF93FB-772D-864F-92AF-967DE04AB1FF}">
      <dsp:nvSpPr>
        <dsp:cNvPr id="0" name=""/>
        <dsp:cNvSpPr/>
      </dsp:nvSpPr>
      <dsp:spPr>
        <a:xfrm>
          <a:off x="0" y="3078090"/>
          <a:ext cx="866953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A75367-A174-1A44-9C25-636BC4E1B93C}">
      <dsp:nvSpPr>
        <dsp:cNvPr id="0" name=""/>
        <dsp:cNvSpPr/>
      </dsp:nvSpPr>
      <dsp:spPr>
        <a:xfrm>
          <a:off x="433476" y="2650050"/>
          <a:ext cx="8049849" cy="8560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381" tIns="0" rIns="22938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May involve negative physical contact</a:t>
          </a:r>
        </a:p>
      </dsp:txBody>
      <dsp:txXfrm>
        <a:off x="475266" y="2691840"/>
        <a:ext cx="7966269" cy="772500"/>
      </dsp:txXfrm>
    </dsp:sp>
    <dsp:sp modelId="{55E7BDF1-26A3-ED49-84A8-B7AE432F2EEB}">
      <dsp:nvSpPr>
        <dsp:cNvPr id="0" name=""/>
        <dsp:cNvSpPr/>
      </dsp:nvSpPr>
      <dsp:spPr>
        <a:xfrm>
          <a:off x="0" y="4393530"/>
          <a:ext cx="866953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DCA7A-21E6-E04A-ADCD-69E113C86B52}">
      <dsp:nvSpPr>
        <dsp:cNvPr id="0" name=""/>
        <dsp:cNvSpPr/>
      </dsp:nvSpPr>
      <dsp:spPr>
        <a:xfrm>
          <a:off x="604084" y="3910829"/>
          <a:ext cx="8065445" cy="8560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381" tIns="0" rIns="22938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 has also been described as the assertion of power through aggression.</a:t>
          </a:r>
        </a:p>
      </dsp:txBody>
      <dsp:txXfrm>
        <a:off x="645874" y="3952619"/>
        <a:ext cx="7981865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FEC93-33BF-F14A-ADAC-FB90EF596632}">
      <dsp:nvSpPr>
        <dsp:cNvPr id="0" name=""/>
        <dsp:cNvSpPr/>
      </dsp:nvSpPr>
      <dsp:spPr>
        <a:xfrm>
          <a:off x="0" y="236197"/>
          <a:ext cx="8929254" cy="921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009" tIns="312420" rIns="6930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Happens when a workplace accepts, allows, and even encourages bullying to take place.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0" y="236197"/>
        <a:ext cx="8929254" cy="921375"/>
      </dsp:txXfrm>
    </dsp:sp>
    <dsp:sp modelId="{B9958973-5598-5D44-8BF8-F37E58357BDB}">
      <dsp:nvSpPr>
        <dsp:cNvPr id="0" name=""/>
        <dsp:cNvSpPr/>
      </dsp:nvSpPr>
      <dsp:spPr>
        <a:xfrm>
          <a:off x="446462" y="14797"/>
          <a:ext cx="6250477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53" tIns="0" rIns="2362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Institutional:</a:t>
          </a:r>
        </a:p>
      </dsp:txBody>
      <dsp:txXfrm>
        <a:off x="468078" y="36413"/>
        <a:ext cx="6207245" cy="399568"/>
      </dsp:txXfrm>
    </dsp:sp>
    <dsp:sp modelId="{003F15C4-628D-DC41-A40C-3297D47ACFD4}">
      <dsp:nvSpPr>
        <dsp:cNvPr id="0" name=""/>
        <dsp:cNvSpPr/>
      </dsp:nvSpPr>
      <dsp:spPr>
        <a:xfrm>
          <a:off x="0" y="1459973"/>
          <a:ext cx="8929254" cy="1181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009" tIns="312420" rIns="693009" bIns="113792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 kern="1200" dirty="0"/>
            <a:t>Threats, social exclusion in the workplace, spying, or other invasions of privacy.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 kern="1200" dirty="0"/>
            <a:t>Mockery, humiliation, jokes, gossip, or other spoken abuse.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600" kern="1200" dirty="0"/>
        </a:p>
      </dsp:txBody>
      <dsp:txXfrm>
        <a:off x="0" y="1459973"/>
        <a:ext cx="8929254" cy="1181250"/>
      </dsp:txXfrm>
    </dsp:sp>
    <dsp:sp modelId="{A36267BD-8AE5-864E-9418-963DF829893B}">
      <dsp:nvSpPr>
        <dsp:cNvPr id="0" name=""/>
        <dsp:cNvSpPr/>
      </dsp:nvSpPr>
      <dsp:spPr>
        <a:xfrm>
          <a:off x="446462" y="1238573"/>
          <a:ext cx="6250477" cy="442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53" tIns="0" rIns="236253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b="1" kern="1200" dirty="0"/>
            <a:t>Verbal  &amp; Intimidating</a:t>
          </a:r>
        </a:p>
      </dsp:txBody>
      <dsp:txXfrm>
        <a:off x="468078" y="1260189"/>
        <a:ext cx="6207245" cy="399568"/>
      </dsp:txXfrm>
    </dsp:sp>
    <dsp:sp modelId="{AE331276-7501-F145-BCB0-C2A7623D1F58}">
      <dsp:nvSpPr>
        <dsp:cNvPr id="0" name=""/>
        <dsp:cNvSpPr/>
      </dsp:nvSpPr>
      <dsp:spPr>
        <a:xfrm>
          <a:off x="0" y="2943623"/>
          <a:ext cx="8929254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009" tIns="312420" rIns="6930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Wrongful blame, work sabotage or interference, or stealing or taking credit for ideas.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Might include unrealistic production goals, forced overtime, or singling out those who can’t keep up.</a:t>
          </a:r>
        </a:p>
      </dsp:txBody>
      <dsp:txXfrm>
        <a:off x="0" y="2943623"/>
        <a:ext cx="8929254" cy="1134000"/>
      </dsp:txXfrm>
    </dsp:sp>
    <dsp:sp modelId="{02D3446B-0FD1-1C40-8EAF-00713D677F03}">
      <dsp:nvSpPr>
        <dsp:cNvPr id="0" name=""/>
        <dsp:cNvSpPr/>
      </dsp:nvSpPr>
      <dsp:spPr>
        <a:xfrm>
          <a:off x="446462" y="2722223"/>
          <a:ext cx="6250477" cy="4428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53" tIns="0" rIns="2362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Related to work performance</a:t>
          </a:r>
        </a:p>
      </dsp:txBody>
      <dsp:txXfrm>
        <a:off x="468078" y="2743839"/>
        <a:ext cx="6207245" cy="399568"/>
      </dsp:txXfrm>
    </dsp:sp>
    <dsp:sp modelId="{8670F6B6-92BB-914C-8193-4B0E1FD7D564}">
      <dsp:nvSpPr>
        <dsp:cNvPr id="0" name=""/>
        <dsp:cNvSpPr/>
      </dsp:nvSpPr>
      <dsp:spPr>
        <a:xfrm>
          <a:off x="0" y="4380023"/>
          <a:ext cx="8929254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009" tIns="312420" rIns="69300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Talking about the bullying can lead to accusations of lying, further exclusion, refused promotions, or other retaliation</a:t>
          </a:r>
          <a:endParaRPr lang="en-GB" sz="1500" kern="1200" dirty="0"/>
        </a:p>
      </dsp:txBody>
      <dsp:txXfrm>
        <a:off x="0" y="4380023"/>
        <a:ext cx="8929254" cy="850500"/>
      </dsp:txXfrm>
    </dsp:sp>
    <dsp:sp modelId="{30ABF472-A3DC-D04E-957A-55E500205A94}">
      <dsp:nvSpPr>
        <dsp:cNvPr id="0" name=""/>
        <dsp:cNvSpPr/>
      </dsp:nvSpPr>
      <dsp:spPr>
        <a:xfrm>
          <a:off x="446462" y="4158623"/>
          <a:ext cx="6250477" cy="4428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53" tIns="0" rIns="2362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Retaliatory</a:t>
          </a:r>
          <a:endParaRPr lang="x-none" sz="1500" kern="1200" dirty="0"/>
        </a:p>
      </dsp:txBody>
      <dsp:txXfrm>
        <a:off x="468078" y="4180239"/>
        <a:ext cx="6207245" cy="399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99A19-68C3-1D46-8FCB-058DBF22C403}">
      <dsp:nvSpPr>
        <dsp:cNvPr id="0" name=""/>
        <dsp:cNvSpPr/>
      </dsp:nvSpPr>
      <dsp:spPr>
        <a:xfrm>
          <a:off x="0" y="826293"/>
          <a:ext cx="2714624" cy="16287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Targeted practical jokes</a:t>
          </a:r>
          <a:endParaRPr lang="en-GB" sz="1900" kern="1200" dirty="0"/>
        </a:p>
      </dsp:txBody>
      <dsp:txXfrm>
        <a:off x="0" y="826293"/>
        <a:ext cx="2714624" cy="1628775"/>
      </dsp:txXfrm>
    </dsp:sp>
    <dsp:sp modelId="{08724F48-0779-F54B-9E9D-9BBADFDB0B01}">
      <dsp:nvSpPr>
        <dsp:cNvPr id="0" name=""/>
        <dsp:cNvSpPr/>
      </dsp:nvSpPr>
      <dsp:spPr>
        <a:xfrm>
          <a:off x="2986087" y="826293"/>
          <a:ext cx="2714624" cy="16287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Purposely misleading about work duties, like incorrect deadlines or unclear directions</a:t>
          </a:r>
          <a:endParaRPr lang="en-GB" sz="1900" kern="1200" dirty="0"/>
        </a:p>
      </dsp:txBody>
      <dsp:txXfrm>
        <a:off x="2986087" y="826293"/>
        <a:ext cx="2714624" cy="1628775"/>
      </dsp:txXfrm>
    </dsp:sp>
    <dsp:sp modelId="{0F49EBF2-BC3C-2146-AAC0-74CA4905C9B8}">
      <dsp:nvSpPr>
        <dsp:cNvPr id="0" name=""/>
        <dsp:cNvSpPr/>
      </dsp:nvSpPr>
      <dsp:spPr>
        <a:xfrm>
          <a:off x="5972175" y="826293"/>
          <a:ext cx="2714624" cy="16287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Continued denial of requests for time off without an appropriate or valid reason</a:t>
          </a:r>
          <a:endParaRPr lang="en-GB" sz="1900" kern="1200" dirty="0"/>
        </a:p>
      </dsp:txBody>
      <dsp:txXfrm>
        <a:off x="5972175" y="826293"/>
        <a:ext cx="2714624" cy="1628775"/>
      </dsp:txXfrm>
    </dsp:sp>
    <dsp:sp modelId="{C72B8917-6CA7-2146-AEF5-11F45926A195}">
      <dsp:nvSpPr>
        <dsp:cNvPr id="0" name=""/>
        <dsp:cNvSpPr/>
      </dsp:nvSpPr>
      <dsp:spPr>
        <a:xfrm>
          <a:off x="0" y="2726531"/>
          <a:ext cx="2714624" cy="16287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Threats, humiliation, and other verbal abuse</a:t>
          </a:r>
          <a:endParaRPr lang="en-GB" sz="1900" kern="1200" dirty="0"/>
        </a:p>
      </dsp:txBody>
      <dsp:txXfrm>
        <a:off x="0" y="2726531"/>
        <a:ext cx="2714624" cy="1628775"/>
      </dsp:txXfrm>
    </dsp:sp>
    <dsp:sp modelId="{AB737B97-1AF8-704C-B161-6F403CAB2E63}">
      <dsp:nvSpPr>
        <dsp:cNvPr id="0" name=""/>
        <dsp:cNvSpPr/>
      </dsp:nvSpPr>
      <dsp:spPr>
        <a:xfrm>
          <a:off x="2986087" y="2726531"/>
          <a:ext cx="2714624" cy="16287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Excessive performance monitoring</a:t>
          </a:r>
          <a:endParaRPr lang="en-GB" sz="1900" kern="1200" dirty="0"/>
        </a:p>
      </dsp:txBody>
      <dsp:txXfrm>
        <a:off x="2986087" y="2726531"/>
        <a:ext cx="2714624" cy="1628775"/>
      </dsp:txXfrm>
    </dsp:sp>
    <dsp:sp modelId="{023CCF59-134E-C04A-BA01-27937FDD5779}">
      <dsp:nvSpPr>
        <dsp:cNvPr id="0" name=""/>
        <dsp:cNvSpPr/>
      </dsp:nvSpPr>
      <dsp:spPr>
        <a:xfrm>
          <a:off x="5972175" y="2726531"/>
          <a:ext cx="2714624" cy="16287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Overly harsh or unjust criticism</a:t>
          </a:r>
          <a:endParaRPr lang="en-GB" sz="1900" kern="1200" dirty="0"/>
        </a:p>
      </dsp:txBody>
      <dsp:txXfrm>
        <a:off x="5972175" y="2726531"/>
        <a:ext cx="2714624" cy="16287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48E8E-4BC3-D447-A6BA-76B738597F70}">
      <dsp:nvSpPr>
        <dsp:cNvPr id="0" name=""/>
        <dsp:cNvSpPr/>
      </dsp:nvSpPr>
      <dsp:spPr>
        <a:xfrm>
          <a:off x="0" y="827087"/>
          <a:ext cx="2619374" cy="157162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Are stressful or change frequently</a:t>
          </a:r>
        </a:p>
      </dsp:txBody>
      <dsp:txXfrm>
        <a:off x="0" y="827087"/>
        <a:ext cx="2619374" cy="1571624"/>
      </dsp:txXfrm>
    </dsp:sp>
    <dsp:sp modelId="{7646CDD5-1E6F-D347-871F-5FE15FBFD403}">
      <dsp:nvSpPr>
        <dsp:cNvPr id="0" name=""/>
        <dsp:cNvSpPr/>
      </dsp:nvSpPr>
      <dsp:spPr>
        <a:xfrm>
          <a:off x="2881312" y="827087"/>
          <a:ext cx="2619374" cy="157162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Have heavy workloads</a:t>
          </a:r>
        </a:p>
      </dsp:txBody>
      <dsp:txXfrm>
        <a:off x="2881312" y="827087"/>
        <a:ext cx="2619374" cy="1571624"/>
      </dsp:txXfrm>
    </dsp:sp>
    <dsp:sp modelId="{B36CF6EF-FE86-E14E-9990-225A18C11FB2}">
      <dsp:nvSpPr>
        <dsp:cNvPr id="0" name=""/>
        <dsp:cNvSpPr/>
      </dsp:nvSpPr>
      <dsp:spPr>
        <a:xfrm>
          <a:off x="5762625" y="827087"/>
          <a:ext cx="2619374" cy="157162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Have unclear policies about employee behavior</a:t>
          </a:r>
        </a:p>
      </dsp:txBody>
      <dsp:txXfrm>
        <a:off x="5762625" y="827087"/>
        <a:ext cx="2619374" cy="1571624"/>
      </dsp:txXfrm>
    </dsp:sp>
    <dsp:sp modelId="{6FD9CB40-8E22-D24B-968B-8D8FB14CB6EB}">
      <dsp:nvSpPr>
        <dsp:cNvPr id="0" name=""/>
        <dsp:cNvSpPr/>
      </dsp:nvSpPr>
      <dsp:spPr>
        <a:xfrm>
          <a:off x="1440656" y="2660650"/>
          <a:ext cx="2619374" cy="157162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Have poor employee communication and relationships</a:t>
          </a:r>
        </a:p>
      </dsp:txBody>
      <dsp:txXfrm>
        <a:off x="1440656" y="2660650"/>
        <a:ext cx="2619374" cy="1571624"/>
      </dsp:txXfrm>
    </dsp:sp>
    <dsp:sp modelId="{FE68631D-3045-7A47-8F06-E2396F372945}">
      <dsp:nvSpPr>
        <dsp:cNvPr id="0" name=""/>
        <dsp:cNvSpPr/>
      </dsp:nvSpPr>
      <dsp:spPr>
        <a:xfrm>
          <a:off x="4321968" y="2660650"/>
          <a:ext cx="2619374" cy="157162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Have more employees who are bored or worried about job security</a:t>
          </a:r>
          <a:endParaRPr lang="en-GB" sz="2400" kern="1200" dirty="0"/>
        </a:p>
      </dsp:txBody>
      <dsp:txXfrm>
        <a:off x="4321968" y="2660650"/>
        <a:ext cx="2619374" cy="15716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92668-54AA-B54C-B1D1-B42713D42052}">
      <dsp:nvSpPr>
        <dsp:cNvPr id="0" name=""/>
        <dsp:cNvSpPr/>
      </dsp:nvSpPr>
      <dsp:spPr>
        <a:xfrm>
          <a:off x="152898" y="875"/>
          <a:ext cx="3773239" cy="2263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Physical symptoms, such as GIT S&amp;S or  HTN</a:t>
          </a:r>
        </a:p>
      </dsp:txBody>
      <dsp:txXfrm>
        <a:off x="152898" y="875"/>
        <a:ext cx="3773239" cy="2263943"/>
      </dsp:txXfrm>
    </dsp:sp>
    <dsp:sp modelId="{90DF135E-8AD5-D345-A947-BF1E7C45BE3B}">
      <dsp:nvSpPr>
        <dsp:cNvPr id="0" name=""/>
        <dsp:cNvSpPr/>
      </dsp:nvSpPr>
      <dsp:spPr>
        <a:xfrm>
          <a:off x="4303461" y="875"/>
          <a:ext cx="3773239" cy="2263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Higher risk for type II DM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Insomnia</a:t>
          </a:r>
        </a:p>
      </dsp:txBody>
      <dsp:txXfrm>
        <a:off x="4303461" y="875"/>
        <a:ext cx="3773239" cy="2263943"/>
      </dsp:txXfrm>
    </dsp:sp>
    <dsp:sp modelId="{BEE09BBA-51E6-AC40-9204-7FEED325DC7A}">
      <dsp:nvSpPr>
        <dsp:cNvPr id="0" name=""/>
        <dsp:cNvSpPr/>
      </dsp:nvSpPr>
      <dsp:spPr>
        <a:xfrm>
          <a:off x="2228180" y="2642143"/>
          <a:ext cx="3773239" cy="2263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Headaches and decreased appetite</a:t>
          </a:r>
          <a:endParaRPr lang="en-GB" sz="3600" kern="1200" dirty="0"/>
        </a:p>
      </dsp:txBody>
      <dsp:txXfrm>
        <a:off x="2228180" y="2642143"/>
        <a:ext cx="3773239" cy="22639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2024F-66DF-CD44-8543-DE79579E47D8}">
      <dsp:nvSpPr>
        <dsp:cNvPr id="0" name=""/>
        <dsp:cNvSpPr/>
      </dsp:nvSpPr>
      <dsp:spPr>
        <a:xfrm>
          <a:off x="346710" y="3175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Thinking and worrying about work constantly,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even during time off</a:t>
          </a:r>
        </a:p>
      </dsp:txBody>
      <dsp:txXfrm>
        <a:off x="346710" y="3175"/>
        <a:ext cx="2450306" cy="1470183"/>
      </dsp:txXfrm>
    </dsp:sp>
    <dsp:sp modelId="{E559AA7F-EE77-4D4C-BF1F-8844874E24FD}">
      <dsp:nvSpPr>
        <dsp:cNvPr id="0" name=""/>
        <dsp:cNvSpPr/>
      </dsp:nvSpPr>
      <dsp:spPr>
        <a:xfrm>
          <a:off x="3042046" y="3175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Dreading work and wanting to stay home</a:t>
          </a:r>
        </a:p>
      </dsp:txBody>
      <dsp:txXfrm>
        <a:off x="3042046" y="3175"/>
        <a:ext cx="2450306" cy="1470183"/>
      </dsp:txXfrm>
    </dsp:sp>
    <dsp:sp modelId="{7E9E8652-0A01-0F41-94F2-109F8623449C}">
      <dsp:nvSpPr>
        <dsp:cNvPr id="0" name=""/>
        <dsp:cNvSpPr/>
      </dsp:nvSpPr>
      <dsp:spPr>
        <a:xfrm>
          <a:off x="5737383" y="3175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Stress</a:t>
          </a:r>
        </a:p>
      </dsp:txBody>
      <dsp:txXfrm>
        <a:off x="5737383" y="3175"/>
        <a:ext cx="2450306" cy="1470183"/>
      </dsp:txXfrm>
    </dsp:sp>
    <dsp:sp modelId="{5329EEB7-A088-8946-9909-63AE15D2A4C2}">
      <dsp:nvSpPr>
        <dsp:cNvPr id="0" name=""/>
        <dsp:cNvSpPr/>
      </dsp:nvSpPr>
      <dsp:spPr>
        <a:xfrm>
          <a:off x="346710" y="1718389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Anhedonia </a:t>
          </a:r>
        </a:p>
      </dsp:txBody>
      <dsp:txXfrm>
        <a:off x="346710" y="1718389"/>
        <a:ext cx="2450306" cy="1470183"/>
      </dsp:txXfrm>
    </dsp:sp>
    <dsp:sp modelId="{430C4563-C713-8345-854A-D3B80ACFF882}">
      <dsp:nvSpPr>
        <dsp:cNvPr id="0" name=""/>
        <dsp:cNvSpPr/>
      </dsp:nvSpPr>
      <dsp:spPr>
        <a:xfrm>
          <a:off x="3042046" y="1718389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Increased risk for depression and anxiety</a:t>
          </a:r>
        </a:p>
      </dsp:txBody>
      <dsp:txXfrm>
        <a:off x="3042046" y="1718389"/>
        <a:ext cx="2450306" cy="1470183"/>
      </dsp:txXfrm>
    </dsp:sp>
    <dsp:sp modelId="{C3FDF164-23E9-F84A-95CD-999C6440E9FA}">
      <dsp:nvSpPr>
        <dsp:cNvPr id="0" name=""/>
        <dsp:cNvSpPr/>
      </dsp:nvSpPr>
      <dsp:spPr>
        <a:xfrm>
          <a:off x="5737383" y="1718389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Suicidal ideation</a:t>
          </a:r>
        </a:p>
      </dsp:txBody>
      <dsp:txXfrm>
        <a:off x="5737383" y="1718389"/>
        <a:ext cx="2450306" cy="1470183"/>
      </dsp:txXfrm>
    </dsp:sp>
    <dsp:sp modelId="{1D2FBA7B-8372-7E40-9E8E-D8278A4613B3}">
      <dsp:nvSpPr>
        <dsp:cNvPr id="0" name=""/>
        <dsp:cNvSpPr/>
      </dsp:nvSpPr>
      <dsp:spPr>
        <a:xfrm>
          <a:off x="3042046" y="3433604"/>
          <a:ext cx="2450306" cy="1470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Low self-esteem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&amp;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Self-doubt </a:t>
          </a:r>
        </a:p>
      </dsp:txBody>
      <dsp:txXfrm>
        <a:off x="3042046" y="3433604"/>
        <a:ext cx="2450306" cy="14701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47C1C-D78C-E14F-8291-21E92D28FE2E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Decreased nurse satisfaction 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0" y="591343"/>
        <a:ext cx="2571749" cy="1543050"/>
      </dsp:txXfrm>
    </dsp:sp>
    <dsp:sp modelId="{6FAB8D89-DE27-9346-9A41-9D7298F4293A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Increased nursing turnover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2828925" y="591343"/>
        <a:ext cx="2571749" cy="1543050"/>
      </dsp:txXfrm>
    </dsp:sp>
    <dsp:sp modelId="{A82CF012-3F31-F144-9398-CBFC8CD7F223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Decreased productivity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5657849" y="591343"/>
        <a:ext cx="2571749" cy="1543050"/>
      </dsp:txXfrm>
    </dsp:sp>
    <dsp:sp modelId="{E60318CB-4953-DD47-BD7F-56C449F4FC34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Legal expenses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1414462" y="2391569"/>
        <a:ext cx="2571749" cy="1543050"/>
      </dsp:txXfrm>
    </dsp:sp>
    <dsp:sp modelId="{CB847DE0-3DA9-7945-B6AF-5E6BC63ABE47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Negative health effects </a:t>
          </a:r>
          <a:r>
            <a:rPr lang="en-US" sz="2700" kern="1200" dirty="0" err="1"/>
            <a:t>e.t.c</a:t>
          </a:r>
          <a:endParaRPr lang="en-GB" sz="2700" kern="1200" dirty="0"/>
        </a:p>
      </dsp:txBody>
      <dsp:txXfrm>
        <a:off x="4243387" y="2391569"/>
        <a:ext cx="2571749" cy="1543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B9166-15DA-BC42-8E06-2B94892A5D4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Varying contracts without consultation</a:t>
          </a:r>
        </a:p>
      </dsp:txBody>
      <dsp:txXfrm>
        <a:off x="0" y="591343"/>
        <a:ext cx="2571749" cy="1543050"/>
      </dsp:txXfrm>
    </dsp:sp>
    <dsp:sp modelId="{09178466-1C14-C348-86F3-55FAD6967199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PPEs allocation equity </a:t>
          </a:r>
        </a:p>
      </dsp:txBody>
      <dsp:txXfrm>
        <a:off x="2828925" y="591343"/>
        <a:ext cx="2571749" cy="1543050"/>
      </dsp:txXfrm>
    </dsp:sp>
    <dsp:sp modelId="{C2FA0309-9E90-494E-889F-E5D94EAB095A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Work scheduling- has it been done fairly or under duress</a:t>
          </a:r>
        </a:p>
      </dsp:txBody>
      <dsp:txXfrm>
        <a:off x="5657849" y="591343"/>
        <a:ext cx="2571749" cy="1543050"/>
      </dsp:txXfrm>
    </dsp:sp>
    <dsp:sp modelId="{CFFB4A2D-91A1-A542-9146-AC98E5497396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Age / </a:t>
          </a:r>
          <a:r>
            <a:rPr lang="en-US" sz="2400" kern="1200" dirty="0" err="1"/>
            <a:t>hierachy</a:t>
          </a:r>
          <a:r>
            <a:rPr lang="en-US" sz="2400" kern="1200" dirty="0"/>
            <a:t> Bullying</a:t>
          </a:r>
        </a:p>
      </dsp:txBody>
      <dsp:txXfrm>
        <a:off x="1414462" y="2391569"/>
        <a:ext cx="2571749" cy="1543050"/>
      </dsp:txXfrm>
    </dsp:sp>
    <dsp:sp modelId="{A6F719AA-4218-DE49-B308-D1CA318C152E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Doctors vs Nurses relationship</a:t>
          </a:r>
          <a:endParaRPr lang="en-GB" sz="2400" kern="1200" dirty="0"/>
        </a:p>
      </dsp:txBody>
      <dsp:txXfrm>
        <a:off x="4243387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3660A-51D3-F643-B24D-2FB3085AE675}" type="datetimeFigureOut">
              <a:rPr lang="x-none" smtClean="0"/>
              <a:t>9/9/2020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DB269-861C-9C4E-9B0F-80C060FA6766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530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91C43-D939-4BE8-AE1D-850C015DDF21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05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91C43-D939-4BE8-AE1D-850C015DDF21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91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2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6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8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2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5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3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4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0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B57BE-C5B3-4E50-9810-41CD24E9232C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79FB8-4EDA-4A66-8685-0A8DAAC4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6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 /><Relationship Id="rId2" Type="http://schemas.openxmlformats.org/officeDocument/2006/relationships/diagramData" Target="../diagrams/data8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8.xml" /><Relationship Id="rId5" Type="http://schemas.openxmlformats.org/officeDocument/2006/relationships/diagramColors" Target="../diagrams/colors8.xml" /><Relationship Id="rId4" Type="http://schemas.openxmlformats.org/officeDocument/2006/relationships/diagramQuickStyle" Target="../diagrams/quickStyle8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WORKPLACE BULLYING IN THE CONTEXT OF COVID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5200"/>
            <a:ext cx="6400800" cy="685800"/>
          </a:xfrm>
        </p:spPr>
        <p:txBody>
          <a:bodyPr>
            <a:normAutofit/>
          </a:bodyPr>
          <a:lstStyle/>
          <a:p>
            <a:r>
              <a:rPr lang="en-US" sz="2500" dirty="0"/>
              <a:t>BY DR IRENE G. MAGETO</a:t>
            </a:r>
          </a:p>
        </p:txBody>
      </p:sp>
    </p:spTree>
    <p:extLst>
      <p:ext uri="{BB962C8B-B14F-4D97-AF65-F5344CB8AC3E}">
        <p14:creationId xmlns:p14="http://schemas.microsoft.com/office/powerpoint/2010/main" val="2084984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Who gets bullied and who does the bullying?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Bullying from managers might involve </a:t>
            </a:r>
          </a:p>
          <a:p>
            <a:pPr lvl="1"/>
            <a:r>
              <a:rPr lang="en-US" dirty="0"/>
              <a:t>abuse of power, </a:t>
            </a:r>
          </a:p>
          <a:p>
            <a:pPr lvl="1"/>
            <a:r>
              <a:rPr lang="en-US" dirty="0"/>
              <a:t>including negative performance reviews that aren’t justified, </a:t>
            </a:r>
          </a:p>
          <a:p>
            <a:pPr lvl="1"/>
            <a:r>
              <a:rPr lang="en-US" dirty="0"/>
              <a:t>shouting or threats of firing or demotion, or</a:t>
            </a:r>
          </a:p>
          <a:p>
            <a:pPr lvl="1"/>
            <a:r>
              <a:rPr lang="en-US" dirty="0"/>
              <a:t> denying time off or transfer to another department.</a:t>
            </a:r>
          </a:p>
          <a:p>
            <a:endParaRPr lang="en-US" dirty="0"/>
          </a:p>
          <a:p>
            <a:r>
              <a:rPr lang="en-US" dirty="0"/>
              <a:t>People working at the same level often bully through </a:t>
            </a:r>
          </a:p>
          <a:p>
            <a:pPr lvl="1"/>
            <a:r>
              <a:rPr lang="en-US" dirty="0"/>
              <a:t>gossip, work sabotage, or criticism. </a:t>
            </a:r>
          </a:p>
          <a:p>
            <a:pPr lvl="1"/>
            <a:r>
              <a:rPr lang="en-US" dirty="0"/>
              <a:t>Bullying can occur between people who work closely together, but it also happens across departments.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8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Autofit/>
          </a:bodyPr>
          <a:lstStyle/>
          <a:p>
            <a:r>
              <a:rPr lang="en-US" sz="3200" b="1" dirty="0"/>
              <a:t>Who gets bullied and who does the bullying?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r>
              <a:rPr lang="en-US" dirty="0"/>
              <a:t>People who work in different departments may be more likely to bully through </a:t>
            </a:r>
          </a:p>
          <a:p>
            <a:pPr lvl="1"/>
            <a:r>
              <a:rPr lang="en-US" dirty="0"/>
              <a:t>email or by spreading rumors.</a:t>
            </a:r>
          </a:p>
          <a:p>
            <a:r>
              <a:rPr lang="en-US" sz="2800" dirty="0"/>
              <a:t>Lower level employees can bully those working above them through: </a:t>
            </a:r>
          </a:p>
          <a:p>
            <a:pPr lvl="1"/>
            <a:r>
              <a:rPr lang="en-US" dirty="0"/>
              <a:t>Showing continued disrespect to their manager</a:t>
            </a:r>
          </a:p>
          <a:p>
            <a:pPr lvl="1"/>
            <a:r>
              <a:rPr lang="en-US" dirty="0"/>
              <a:t>Refusing to complete tasks</a:t>
            </a:r>
          </a:p>
          <a:p>
            <a:pPr lvl="1"/>
            <a:r>
              <a:rPr lang="en-US" dirty="0"/>
              <a:t>Spreading rumors about the manager</a:t>
            </a:r>
          </a:p>
          <a:p>
            <a:pPr lvl="1"/>
            <a:r>
              <a:rPr lang="en-US" dirty="0"/>
              <a:t>Doing things to make their manager seem incompetent</a:t>
            </a:r>
          </a:p>
        </p:txBody>
      </p:sp>
    </p:spTree>
    <p:extLst>
      <p:ext uri="{BB962C8B-B14F-4D97-AF65-F5344CB8AC3E}">
        <p14:creationId xmlns:p14="http://schemas.microsoft.com/office/powerpoint/2010/main" val="2309217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4571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800" dirty="0"/>
              <a:t>Work environments that encourage bullying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3EE8C2-EBC7-D447-B674-DA3B8F96C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826374"/>
              </p:ext>
            </p:extLst>
          </p:nvPr>
        </p:nvGraphicFramePr>
        <p:xfrm>
          <a:off x="304800" y="1066800"/>
          <a:ext cx="83820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6922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Physical Health effects of bullying</a:t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9C3FE3-82F5-6D44-ADF2-4BC299C95E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538172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677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Mental health effects of bullying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3490E5-7185-4B4E-953D-7B79612F3D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439361"/>
              </p:ext>
            </p:extLst>
          </p:nvPr>
        </p:nvGraphicFramePr>
        <p:xfrm>
          <a:off x="457200" y="1219200"/>
          <a:ext cx="85344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917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How does bullying affect the workplace?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Financial loss resulting from legal costs or bullying investigations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Decreased productivity and morale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Increased employee </a:t>
            </a:r>
            <a:r>
              <a:rPr lang="en-US" sz="2800" dirty="0" err="1"/>
              <a:t>absenteesim</a:t>
            </a:r>
            <a:endParaRPr lang="en-US" sz="2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High turnover rates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Poor team dynamics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Reduced trust, effort, and loyalty from employees</a:t>
            </a:r>
          </a:p>
        </p:txBody>
      </p:sp>
    </p:spTree>
    <p:extLst>
      <p:ext uri="{BB962C8B-B14F-4D97-AF65-F5344CB8AC3E}">
        <p14:creationId xmlns:p14="http://schemas.microsoft.com/office/powerpoint/2010/main" val="1088256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/>
              <a:t>Bullying in Nursing leads to….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49E4B28-AF1B-F440-A0E4-32F67CED4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9365146"/>
              </p:ext>
            </p:extLst>
          </p:nvPr>
        </p:nvGraphicFramePr>
        <p:xfrm>
          <a:off x="457200" y="116601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5262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What to do if you’re being bullied at work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Document the bullying: </a:t>
            </a:r>
            <a:r>
              <a:rPr lang="en-US" dirty="0"/>
              <a:t>Keep track of all bullying actions in writing. Note the date, the time, where the bullying took place, and other people who were in the room.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Save physical evidence: </a:t>
            </a:r>
            <a:r>
              <a:rPr lang="en-US" dirty="0"/>
              <a:t>Keep any threatening notes, comments, or emails you receive, even if they’re unsigned.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b="1" dirty="0"/>
              <a:t>Report the bullying: </a:t>
            </a:r>
            <a:r>
              <a:rPr lang="en-US" dirty="0"/>
              <a:t>Human resources is a good place to start. It’s also possible to talk about the bullying with someone higher up if your supervisor is unhelpful or is the person doing the bullying.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Confront the bully: </a:t>
            </a:r>
            <a:r>
              <a:rPr lang="en-US" dirty="0"/>
              <a:t>If you know who’s bullying you, bring along a trusted witness, such as a co-worker or supervisor, and ask them to stop — if you feel comfortable doing so. </a:t>
            </a:r>
          </a:p>
        </p:txBody>
      </p:sp>
    </p:spTree>
    <p:extLst>
      <p:ext uri="{BB962C8B-B14F-4D97-AF65-F5344CB8AC3E}">
        <p14:creationId xmlns:p14="http://schemas.microsoft.com/office/powerpoint/2010/main" val="1565918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What to do if you’re being bullied at work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Review work policies: </a:t>
            </a:r>
            <a:r>
              <a:rPr lang="en-US" dirty="0"/>
              <a:t>Your employee handbook may outline steps of action or policies against bullying.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b="1" dirty="0"/>
              <a:t>Seek legal guidance: </a:t>
            </a:r>
            <a:r>
              <a:rPr lang="en-US" dirty="0"/>
              <a:t>Consider talking to a lawyer, depending on the circumstances of the bullying. Legal action may not always be possible, but a lawyer can offer specific advice.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Reach out to others: </a:t>
            </a:r>
            <a:r>
              <a:rPr lang="en-US" dirty="0"/>
              <a:t>Co-workers may be able to offer support. Talking to your loved ones about the bullying can also help. You can also talk to a therapist. They can provide professional support and help you explore ways to cope with the effects of bullying while you take other action.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Talk to your union representative: </a:t>
            </a:r>
            <a:r>
              <a:rPr lang="en-US" dirty="0"/>
              <a:t>A union, may be able to offer some guidance and support on how to deal with bullying.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12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If you witness bullying, you can help by: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Offering support:</a:t>
            </a:r>
            <a:r>
              <a:rPr lang="en-US" dirty="0"/>
              <a:t> Support could involve acting as a witness if the person targeted wants to ask the bully to stop. You can also help by going to HR with your co-worker.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Listening: </a:t>
            </a:r>
            <a:r>
              <a:rPr lang="en-US" dirty="0"/>
              <a:t>If your co-worker doesn’t feel safe going to HR, they may feel better having someone to talk to about the situation.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Reporting the incident: </a:t>
            </a:r>
            <a:r>
              <a:rPr lang="en-US" dirty="0"/>
              <a:t>Your account of what happened could help your management team realize there’s a problem.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Staying close to your co-worker, when possible: </a:t>
            </a:r>
            <a:r>
              <a:rPr lang="en-US" dirty="0"/>
              <a:t>Having a supportive co-worker nearby could help reduce instances of bullying.</a:t>
            </a:r>
          </a:p>
        </p:txBody>
      </p:sp>
    </p:spTree>
    <p:extLst>
      <p:ext uri="{BB962C8B-B14F-4D97-AF65-F5344CB8AC3E}">
        <p14:creationId xmlns:p14="http://schemas.microsoft.com/office/powerpoint/2010/main" val="2946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2531-4763-405B-8890-1FB20520E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98" y="330421"/>
            <a:ext cx="8465878" cy="526829"/>
          </a:xfrm>
        </p:spPr>
        <p:txBody>
          <a:bodyPr>
            <a:noAutofit/>
          </a:bodyPr>
          <a:lstStyle/>
          <a:p>
            <a:pPr algn="ctr"/>
            <a:r>
              <a:rPr lang="en-GB" sz="30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Work Place Bullying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462FE0-5333-42F1-AF74-A0AD5E30A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103573"/>
              </p:ext>
            </p:extLst>
          </p:nvPr>
        </p:nvGraphicFramePr>
        <p:xfrm>
          <a:off x="62346" y="1143000"/>
          <a:ext cx="866953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7388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839200" cy="7159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b="1" dirty="0"/>
              <a:t>Strategies to eliminate workplace Bullying in Nursing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06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Developing workplace bullying policies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Self-awareness and reflection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Adopting civility practices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Coaching and mentoring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Developing healthy inter- professional relationships (</a:t>
            </a:r>
            <a:r>
              <a:rPr lang="en-US" sz="2800" dirty="0" err="1"/>
              <a:t>McDermid</a:t>
            </a:r>
            <a:r>
              <a:rPr lang="en-US" sz="2800" dirty="0"/>
              <a:t>, Peters, Daly, &amp; Jackson, 2016, Lim &amp; Bernstein, 2014). </a:t>
            </a:r>
          </a:p>
        </p:txBody>
      </p:sp>
    </p:spTree>
    <p:extLst>
      <p:ext uri="{BB962C8B-B14F-4D97-AF65-F5344CB8AC3E}">
        <p14:creationId xmlns:p14="http://schemas.microsoft.com/office/powerpoint/2010/main" val="1320083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200" b="1" dirty="0"/>
              <a:t>Workplace Bullying in the Context of </a:t>
            </a:r>
            <a:r>
              <a:rPr lang="en-US" sz="3200" b="1" dirty="0" err="1"/>
              <a:t>Covid</a:t>
            </a:r>
            <a:r>
              <a:rPr lang="en-US" sz="3200" b="1" dirty="0"/>
              <a:t> -19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00887EE-78D2-B344-A802-ED6475525B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9366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5901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Conclusion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sz="2800" dirty="0"/>
              <a:t>Bullying is a serious issue in many workplaces. </a:t>
            </a:r>
          </a:p>
          <a:p>
            <a:r>
              <a:rPr lang="en-US" sz="2800" dirty="0"/>
              <a:t>While many companies have a zero-tolerance policy, bullying can sometimes be hard to recognize or prove, making it difficult for managers to take action. </a:t>
            </a:r>
          </a:p>
          <a:p>
            <a:r>
              <a:rPr lang="en-US" sz="2800" dirty="0"/>
              <a:t>Other companies may not have any policies about bullying.</a:t>
            </a:r>
          </a:p>
          <a:p>
            <a:r>
              <a:rPr lang="en-US" sz="2800" dirty="0"/>
              <a:t>Taking steps to prevent workplace bullying can benefit organizations and the health of their employees </a:t>
            </a:r>
          </a:p>
          <a:p>
            <a:r>
              <a:rPr lang="en-US" sz="2800" dirty="0"/>
              <a:t>Remember to take care of your health first</a:t>
            </a:r>
          </a:p>
        </p:txBody>
      </p:sp>
    </p:spTree>
    <p:extLst>
      <p:ext uri="{BB962C8B-B14F-4D97-AF65-F5344CB8AC3E}">
        <p14:creationId xmlns:p14="http://schemas.microsoft.com/office/powerpoint/2010/main" val="2044302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dirty="0"/>
          </a:p>
          <a:p>
            <a:pPr marL="0" indent="0" algn="ctr">
              <a:buNone/>
            </a:pPr>
            <a:r>
              <a:rPr lang="en-US" sz="80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15607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10" y="160337"/>
            <a:ext cx="8229600" cy="5715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3600" b="1" dirty="0"/>
              <a:t>Identifying Workplace Bullying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000" dirty="0">
                <a:cs typeface="Calibri" pitchFamily="34" charset="0"/>
              </a:rPr>
              <a:t>Several facets must be considered; 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cs typeface="Calibri" pitchFamily="34" charset="0"/>
              </a:rPr>
              <a:t>May be Mental, Emotional, </a:t>
            </a:r>
            <a:r>
              <a:rPr lang="en-US" sz="3000" dirty="0"/>
              <a:t>Physical and/or </a:t>
            </a:r>
            <a:r>
              <a:rPr lang="en-GB" sz="3000" dirty="0"/>
              <a:t> Social</a:t>
            </a:r>
            <a:endParaRPr lang="en-US" sz="3000" dirty="0"/>
          </a:p>
          <a:p>
            <a:pPr>
              <a:lnSpc>
                <a:spcPct val="150000"/>
              </a:lnSpc>
            </a:pPr>
            <a:r>
              <a:rPr lang="en-US" sz="3000" dirty="0"/>
              <a:t>Bullying can be subtle or open 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Several angles must be considered:</a:t>
            </a:r>
          </a:p>
          <a:p>
            <a:pPr lvl="1">
              <a:lnSpc>
                <a:spcPct val="150000"/>
              </a:lnSpc>
            </a:pPr>
            <a:r>
              <a:rPr lang="en-US" sz="3000" dirty="0"/>
              <a:t>The offended party</a:t>
            </a:r>
          </a:p>
          <a:p>
            <a:pPr lvl="1">
              <a:lnSpc>
                <a:spcPct val="150000"/>
              </a:lnSpc>
            </a:pPr>
            <a:r>
              <a:rPr lang="en-US" sz="3000" dirty="0"/>
              <a:t>How  others might view what’s happening. 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Can depend, at least partially, on the circumstances.</a:t>
            </a:r>
          </a:p>
        </p:txBody>
      </p:sp>
      <p:pic>
        <p:nvPicPr>
          <p:cNvPr id="4" name="Graphic 3" descr="Presentation with Checklist">
            <a:extLst>
              <a:ext uri="{FF2B5EF4-FFF2-40B4-BE49-F238E27FC236}">
                <a16:creationId xmlns:a16="http://schemas.microsoft.com/office/drawing/2014/main" id="{836B2480-C9FE-604F-BB8C-D1E9C87057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08170" y="141287"/>
            <a:ext cx="1263390" cy="126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Workplace Bullying in Nursing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/>
              <a:t>Workplace bullying in nursing is widespread and a serious issue. </a:t>
            </a:r>
          </a:p>
          <a:p>
            <a:r>
              <a:rPr lang="en-US" dirty="0"/>
              <a:t>Affects not only those targeted, but also patients and healthcare organizations. </a:t>
            </a:r>
          </a:p>
          <a:p>
            <a:r>
              <a:rPr lang="en-US" dirty="0"/>
              <a:t>Nurses do not always recognize the bullying behavior patterns or know what to do about them,</a:t>
            </a:r>
          </a:p>
          <a:p>
            <a:r>
              <a:rPr lang="en-US" dirty="0"/>
              <a:t>Novice nurses are particularly vulnerable to such abuse</a:t>
            </a:r>
          </a:p>
        </p:txBody>
      </p:sp>
    </p:spTree>
    <p:extLst>
      <p:ext uri="{BB962C8B-B14F-4D97-AF65-F5344CB8AC3E}">
        <p14:creationId xmlns:p14="http://schemas.microsoft.com/office/powerpoint/2010/main" val="86821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2531-4763-405B-8890-1FB20520E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98" y="228600"/>
            <a:ext cx="8465878" cy="526829"/>
          </a:xfrm>
        </p:spPr>
        <p:txBody>
          <a:bodyPr>
            <a:noAutofit/>
          </a:bodyPr>
          <a:lstStyle/>
          <a:p>
            <a:r>
              <a:rPr lang="en-US" sz="3000" b="1" dirty="0"/>
              <a:t>Types of Bullying</a:t>
            </a:r>
            <a:endParaRPr lang="en-GB" sz="3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462FE0-5333-42F1-AF74-A0AD5E30A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319710"/>
              </p:ext>
            </p:extLst>
          </p:nvPr>
        </p:nvGraphicFramePr>
        <p:xfrm>
          <a:off x="62346" y="755429"/>
          <a:ext cx="8929254" cy="5245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6452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Examples of Bullying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806BC3-4F40-DD49-BFAA-789182F39D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958051"/>
              </p:ext>
            </p:extLst>
          </p:nvPr>
        </p:nvGraphicFramePr>
        <p:xfrm>
          <a:off x="228600" y="838200"/>
          <a:ext cx="8686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6662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Early warning signs of Bullying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287963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>
              <a:lnSpc>
                <a:spcPct val="170000"/>
              </a:lnSpc>
            </a:pPr>
            <a:r>
              <a:rPr lang="en-US" sz="3600" dirty="0"/>
              <a:t>Co-workers might become quiet or leave the room when you walk in, or they might simply ignore you.</a:t>
            </a:r>
          </a:p>
          <a:p>
            <a:pPr>
              <a:lnSpc>
                <a:spcPct val="170000"/>
              </a:lnSpc>
            </a:pPr>
            <a:r>
              <a:rPr lang="en-US" sz="3600" dirty="0"/>
              <a:t>You might be left out of office culture, such as chitchat, parties, or team lunches.</a:t>
            </a:r>
          </a:p>
          <a:p>
            <a:pPr>
              <a:lnSpc>
                <a:spcPct val="170000"/>
              </a:lnSpc>
            </a:pPr>
            <a:r>
              <a:rPr lang="en-US" sz="3600" dirty="0"/>
              <a:t>Supervisor or manager might check on you often or ask you to meet multiple times a week without a clear reason.</a:t>
            </a:r>
          </a:p>
          <a:p>
            <a:pPr>
              <a:lnSpc>
                <a:spcPct val="170000"/>
              </a:lnSpc>
            </a:pPr>
            <a:r>
              <a:rPr lang="en-US" sz="3600" dirty="0"/>
              <a:t>You may be asked to do new tasks or tasks outside your typical duties without training or help, even when you request it.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989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/>
              <a:t>Early warning signs of bullying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457200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8800" dirty="0"/>
              <a:t>It may seem like your work is frequently monitored, to the point where you begin to doubt yourself and have difficulty with your regular tasks.</a:t>
            </a:r>
          </a:p>
          <a:p>
            <a:pPr>
              <a:lnSpc>
                <a:spcPct val="170000"/>
              </a:lnSpc>
            </a:pPr>
            <a:r>
              <a:rPr lang="en-US" sz="8800" dirty="0"/>
              <a:t>You might be asked to do difficult or seemingly pointless tasks and be ridiculed or criticized when you can’t get them done.</a:t>
            </a:r>
          </a:p>
          <a:p>
            <a:pPr>
              <a:lnSpc>
                <a:spcPct val="170000"/>
              </a:lnSpc>
            </a:pPr>
            <a:r>
              <a:rPr lang="en-US" sz="8800" dirty="0"/>
              <a:t>You may notice a pattern of your documents, files, other work-related items, or personal belongings going missing.</a:t>
            </a:r>
          </a:p>
          <a:p>
            <a:pPr>
              <a:lnSpc>
                <a:spcPct val="170000"/>
              </a:lnSpc>
            </a:pPr>
            <a:r>
              <a:rPr lang="en-US" sz="8800" dirty="0"/>
              <a:t>These incidents may seem random at first. If they continue, you may worry something you did caused them and fear you’ll be fired or demoted. </a:t>
            </a:r>
          </a:p>
          <a:p>
            <a:pPr>
              <a:lnSpc>
                <a:spcPct val="170000"/>
              </a:lnSpc>
            </a:pPr>
            <a:r>
              <a:rPr lang="en-US" sz="8800" dirty="0"/>
              <a:t>Thinking about work, even on your time off, may cause anxiety and dread.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483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/>
              <a:t>Who gets bullied and who does the bullying?</a:t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sz="2700" b="1" dirty="0"/>
              <a:t>Gender</a:t>
            </a:r>
          </a:p>
          <a:p>
            <a:pPr lvl="1"/>
            <a:r>
              <a:rPr lang="en-US" sz="2700" dirty="0"/>
              <a:t>70% of bullies are male,</a:t>
            </a:r>
          </a:p>
          <a:p>
            <a:pPr lvl="1"/>
            <a:r>
              <a:rPr lang="en-US" sz="2700" dirty="0"/>
              <a:t> 30 % are female.</a:t>
            </a:r>
          </a:p>
          <a:p>
            <a:pPr lvl="1"/>
            <a:r>
              <a:rPr lang="en-US" sz="2700" dirty="0"/>
              <a:t>Both male and female bullies are more likely to target women.</a:t>
            </a:r>
          </a:p>
          <a:p>
            <a:pPr marL="457200" lvl="1" indent="0">
              <a:buNone/>
            </a:pPr>
            <a:endParaRPr lang="en-US" sz="2700" dirty="0"/>
          </a:p>
          <a:p>
            <a:r>
              <a:rPr lang="en-US" sz="2700" b="1" dirty="0"/>
              <a:t>Role based</a:t>
            </a:r>
          </a:p>
          <a:p>
            <a:pPr lvl="1"/>
            <a:r>
              <a:rPr lang="en-US" sz="2700" dirty="0"/>
              <a:t>61% of bullying comes from bosses or supervisors, </a:t>
            </a:r>
          </a:p>
          <a:p>
            <a:pPr lvl="1"/>
            <a:r>
              <a:rPr lang="en-US" sz="2700" dirty="0"/>
              <a:t>33% from co-workers, </a:t>
            </a:r>
          </a:p>
          <a:p>
            <a:pPr lvl="1"/>
            <a:r>
              <a:rPr lang="en-US" sz="2700" dirty="0"/>
              <a:t> 6 % occurs when employees bully their supervisors or others above them.</a:t>
            </a:r>
          </a:p>
          <a:p>
            <a:pPr marL="0" indent="0">
              <a:buNone/>
            </a:pPr>
            <a:endParaRPr lang="en-US" sz="2700" dirty="0"/>
          </a:p>
          <a:p>
            <a:pPr marL="0" indent="0" algn="r">
              <a:buNone/>
            </a:pPr>
            <a:r>
              <a:rPr lang="en-US" sz="2700" dirty="0"/>
              <a:t>Workplace Bullying Institute 2017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7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1390</Words>
  <Application>Microsoft Office PowerPoint</Application>
  <PresentationFormat>On-screen Show (4:3)</PresentationFormat>
  <Paragraphs>166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WORKPLACE BULLYING IN THE CONTEXT OF COVID 19</vt:lpstr>
      <vt:lpstr>What is Work Place Bullying</vt:lpstr>
      <vt:lpstr> Identifying Workplace Bullying </vt:lpstr>
      <vt:lpstr> Workplace Bullying in Nursing  </vt:lpstr>
      <vt:lpstr>Types of Bullying</vt:lpstr>
      <vt:lpstr>Examples of Bullying  </vt:lpstr>
      <vt:lpstr> Early warning signs of Bullying </vt:lpstr>
      <vt:lpstr>Early warning signs of bullying</vt:lpstr>
      <vt:lpstr> Who gets bullied and who does the bullying? </vt:lpstr>
      <vt:lpstr>Who gets bullied and who does the bullying?</vt:lpstr>
      <vt:lpstr>Who gets bullied and who does the bullying?</vt:lpstr>
      <vt:lpstr>Work environments that encourage bullying</vt:lpstr>
      <vt:lpstr> Physical Health effects of bullying </vt:lpstr>
      <vt:lpstr> Mental health effects of bullying </vt:lpstr>
      <vt:lpstr> How does bullying affect the workplace? </vt:lpstr>
      <vt:lpstr>Bullying in Nursing leads to…. </vt:lpstr>
      <vt:lpstr> What to do if you’re being bullied at work </vt:lpstr>
      <vt:lpstr>What to do if you’re being bullied at work</vt:lpstr>
      <vt:lpstr> If you witness bullying, you can help by: </vt:lpstr>
      <vt:lpstr> Strategies to eliminate workplace Bullying in Nursing  </vt:lpstr>
      <vt:lpstr>Workplace Bullying in the Context of Covid -19</vt:lpstr>
      <vt:lpstr> Conclusion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BULLYING IN THE CONTEXT OF COVID 19</dc:title>
  <dc:creator>Mageto</dc:creator>
  <cp:lastModifiedBy>triza ireri</cp:lastModifiedBy>
  <cp:revision>28</cp:revision>
  <dcterms:created xsi:type="dcterms:W3CDTF">2020-09-05T09:19:20Z</dcterms:created>
  <dcterms:modified xsi:type="dcterms:W3CDTF">2020-09-09T19:55:51Z</dcterms:modified>
</cp:coreProperties>
</file>