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4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2" r:id="rId17"/>
    <p:sldId id="270" r:id="rId18"/>
    <p:sldId id="271" r:id="rId19"/>
    <p:sldId id="283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F43339-04C4-4935-8A8C-4B15038FE90A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EF05D2-312C-4EE8-B594-EE2B00831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43339-04C4-4935-8A8C-4B15038FE90A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F05D2-312C-4EE8-B594-EE2B00831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43339-04C4-4935-8A8C-4B15038FE90A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F05D2-312C-4EE8-B594-EE2B00831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43339-04C4-4935-8A8C-4B15038FE90A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F05D2-312C-4EE8-B594-EE2B008318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43339-04C4-4935-8A8C-4B15038FE90A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F05D2-312C-4EE8-B594-EE2B008318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43339-04C4-4935-8A8C-4B15038FE90A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F05D2-312C-4EE8-B594-EE2B008318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43339-04C4-4935-8A8C-4B15038FE90A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F05D2-312C-4EE8-B594-EE2B008318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43339-04C4-4935-8A8C-4B15038FE90A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F05D2-312C-4EE8-B594-EE2B0083184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43339-04C4-4935-8A8C-4B15038FE90A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F05D2-312C-4EE8-B594-EE2B008318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4F43339-04C4-4935-8A8C-4B15038FE90A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F05D2-312C-4EE8-B594-EE2B008318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F43339-04C4-4935-8A8C-4B15038FE90A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EF05D2-312C-4EE8-B594-EE2B008318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F43339-04C4-4935-8A8C-4B15038FE90A}" type="datetimeFigureOut">
              <a:rPr lang="en-US" smtClean="0"/>
              <a:t>08-Dec-20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CEF05D2-312C-4EE8-B594-EE2B008318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CARE WORKER IN COVID19 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BY TABITHA NDUTA MATEKWA</a:t>
            </a:r>
          </a:p>
          <a:p>
            <a:r>
              <a:rPr lang="en-US" dirty="0" smtClean="0"/>
              <a:t>NEPHROLOGY NURSE</a:t>
            </a:r>
          </a:p>
          <a:p>
            <a:r>
              <a:rPr lang="en-US" dirty="0" smtClean="0"/>
              <a:t>COUNSELING PSYCHOLGY</a:t>
            </a:r>
          </a:p>
          <a:p>
            <a:r>
              <a:rPr lang="en-US" dirty="0" smtClean="0"/>
              <a:t>KENYATTA NATIONAL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 ISSOLATION</a:t>
            </a:r>
          </a:p>
          <a:p>
            <a:r>
              <a:rPr lang="en-US" dirty="0" smtClean="0"/>
              <a:t>WITHDRAWAL</a:t>
            </a:r>
          </a:p>
          <a:p>
            <a:r>
              <a:rPr lang="en-US" dirty="0" smtClean="0"/>
              <a:t>BURN OUT </a:t>
            </a:r>
          </a:p>
          <a:p>
            <a:r>
              <a:rPr lang="en-US" dirty="0" smtClean="0"/>
              <a:t>NOT LEAVING WORK</a:t>
            </a:r>
          </a:p>
          <a:p>
            <a:r>
              <a:rPr lang="en-US" dirty="0" smtClean="0"/>
              <a:t>NOT INTERESTED IN WORK.</a:t>
            </a:r>
          </a:p>
          <a:p>
            <a:r>
              <a:rPr lang="en-US" dirty="0" smtClean="0"/>
              <a:t>PROCRASTINATION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BEHAVIOR IMPACT OF BEING WORN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WEIGHT GAIN OR LOSS</a:t>
            </a:r>
          </a:p>
          <a:p>
            <a:r>
              <a:rPr lang="en-US" dirty="0" smtClean="0"/>
              <a:t>DIARHOEA</a:t>
            </a:r>
          </a:p>
          <a:p>
            <a:r>
              <a:rPr lang="en-US" dirty="0"/>
              <a:t> </a:t>
            </a:r>
            <a:r>
              <a:rPr lang="en-US" dirty="0" smtClean="0"/>
              <a:t>NAUSEA</a:t>
            </a:r>
          </a:p>
          <a:p>
            <a:r>
              <a:rPr lang="en-US" dirty="0" smtClean="0"/>
              <a:t>CHESTPAIN</a:t>
            </a:r>
          </a:p>
          <a:p>
            <a:r>
              <a:rPr lang="en-US" dirty="0"/>
              <a:t> </a:t>
            </a:r>
            <a:r>
              <a:rPr lang="en-US" dirty="0" smtClean="0"/>
              <a:t>BACK PAIN </a:t>
            </a:r>
          </a:p>
          <a:p>
            <a:r>
              <a:rPr lang="en-US" dirty="0" smtClean="0"/>
              <a:t>HEADACHES</a:t>
            </a:r>
          </a:p>
          <a:p>
            <a:r>
              <a:rPr lang="en-US" dirty="0" smtClean="0"/>
              <a:t>INSOMNIA</a:t>
            </a:r>
          </a:p>
          <a:p>
            <a:r>
              <a:rPr lang="en-US" dirty="0" smtClean="0"/>
              <a:t>FEELING SICK</a:t>
            </a:r>
          </a:p>
          <a:p>
            <a:r>
              <a:rPr lang="en-US" dirty="0" smtClean="0"/>
              <a:t>FREQUENT INFECTION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EXCESS DRINKING</a:t>
            </a:r>
          </a:p>
          <a:p>
            <a:r>
              <a:rPr lang="en-US" dirty="0" smtClean="0"/>
              <a:t>SUBSTANCE ABUSE</a:t>
            </a:r>
          </a:p>
          <a:p>
            <a:r>
              <a:rPr lang="en-US" dirty="0" smtClean="0"/>
              <a:t>OVER OR UNDER EATING</a:t>
            </a:r>
          </a:p>
          <a:p>
            <a:r>
              <a:rPr lang="en-US" dirty="0" smtClean="0"/>
              <a:t>AVOIDING THE SITUATION</a:t>
            </a:r>
          </a:p>
          <a:p>
            <a:r>
              <a:rPr lang="en-US" dirty="0" smtClean="0"/>
              <a:t>ABSENTEESM</a:t>
            </a:r>
          </a:p>
          <a:p>
            <a:r>
              <a:rPr lang="en-US" dirty="0" smtClean="0"/>
              <a:t>FIGHTING</a:t>
            </a:r>
          </a:p>
          <a:p>
            <a:r>
              <a:rPr lang="en-US" dirty="0" smtClean="0"/>
              <a:t>ARGUING</a:t>
            </a:r>
          </a:p>
          <a:p>
            <a:r>
              <a:rPr lang="en-US" dirty="0" smtClean="0"/>
              <a:t>RESIGNING</a:t>
            </a:r>
          </a:p>
          <a:p>
            <a:r>
              <a:rPr lang="en-US" dirty="0" smtClean="0"/>
              <a:t>PROCRASTINATIOM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INEFFECTIVE COPING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TRAINING</a:t>
            </a:r>
          </a:p>
          <a:p>
            <a:r>
              <a:rPr lang="en-US" dirty="0" smtClean="0"/>
              <a:t>ARM YOURSELF </a:t>
            </a:r>
            <a:r>
              <a:rPr lang="en-US" dirty="0" smtClean="0"/>
              <a:t>WITH </a:t>
            </a:r>
            <a:r>
              <a:rPr lang="en-US" dirty="0" smtClean="0"/>
              <a:t>INFORMATION AS PER </a:t>
            </a:r>
            <a:r>
              <a:rPr lang="en-US" dirty="0" smtClean="0"/>
              <a:t>M.O.H </a:t>
            </a:r>
            <a:r>
              <a:rPr lang="en-US" dirty="0" smtClean="0"/>
              <a:t>GUIDELINE IN THE WEBSITE.</a:t>
            </a:r>
          </a:p>
          <a:p>
            <a:r>
              <a:rPr lang="en-US" dirty="0" smtClean="0"/>
              <a:t>EDUCATE YOURSELF ON ZOOM ,GOOGLE MEET  WHATSUP,FACEBOOK,ON SOCIAL MEDIA ALL THE RELEVANT INFORMATION</a:t>
            </a:r>
          </a:p>
          <a:p>
            <a:r>
              <a:rPr lang="en-US" dirty="0" smtClean="0"/>
              <a:t>TAKE PERSONAL RESPONSIBILITY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GIVE CARE WITHOUT BEING WORN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FAMILY CARE</a:t>
            </a:r>
            <a:r>
              <a:rPr lang="en-US" dirty="0" smtClean="0"/>
              <a:t>– OUR FAMILY </a:t>
            </a:r>
            <a:r>
              <a:rPr lang="en-US" dirty="0" smtClean="0"/>
              <a:t>COME </a:t>
            </a:r>
            <a:r>
              <a:rPr lang="en-US" dirty="0" smtClean="0"/>
              <a:t>FIRST GIVE THEM RELEVANT INFORMATION</a:t>
            </a:r>
          </a:p>
          <a:p>
            <a:r>
              <a:rPr lang="en-US" dirty="0" smtClean="0"/>
              <a:t>ALLAY THEIR FEARS AND WORRIES</a:t>
            </a:r>
          </a:p>
          <a:p>
            <a:r>
              <a:rPr lang="en-US" dirty="0" smtClean="0"/>
              <a:t>CONNECT WITH THEM</a:t>
            </a:r>
          </a:p>
          <a:p>
            <a:r>
              <a:rPr lang="en-US" dirty="0" smtClean="0"/>
              <a:t>QUALITY TIME WITH YOUR FAMILY</a:t>
            </a:r>
          </a:p>
          <a:p>
            <a:r>
              <a:rPr lang="en-US" dirty="0" smtClean="0"/>
              <a:t>SUPPORT FAMILY MEMBERS WHO ARE SICK</a:t>
            </a:r>
          </a:p>
          <a:p>
            <a:r>
              <a:rPr lang="en-US" dirty="0" smtClean="0"/>
              <a:t>CREATE YOUR HAPPY TIME WITH FAMILY</a:t>
            </a:r>
          </a:p>
          <a:p>
            <a:r>
              <a:rPr lang="en-US" dirty="0" smtClean="0"/>
              <a:t>CREATE A BACK UP PLAN INCASE YOU ARE SICK.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GIVING CARE WITHOUT BEING WORN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AT WORK</a:t>
            </a:r>
          </a:p>
          <a:p>
            <a:r>
              <a:rPr lang="en-US" dirty="0" smtClean="0"/>
              <a:t>OBSERVE THE COVID RULE</a:t>
            </a:r>
          </a:p>
          <a:p>
            <a:r>
              <a:rPr lang="en-US" dirty="0" smtClean="0"/>
              <a:t>TAKE YOUR BREAKS</a:t>
            </a:r>
          </a:p>
          <a:p>
            <a:r>
              <a:rPr lang="en-US" dirty="0" smtClean="0"/>
              <a:t>AVOID OVERCROWDING.</a:t>
            </a:r>
          </a:p>
          <a:p>
            <a:r>
              <a:rPr lang="en-US" dirty="0" smtClean="0"/>
              <a:t>DO WHAT YOU CAN THE BEST YOU CAN </a:t>
            </a:r>
          </a:p>
          <a:p>
            <a:r>
              <a:rPr lang="en-US" dirty="0" smtClean="0"/>
              <a:t>ACCEPT WHAT YOU CANT CHANGE</a:t>
            </a:r>
          </a:p>
          <a:p>
            <a:r>
              <a:rPr lang="en-US" dirty="0" smtClean="0"/>
              <a:t>LISTEN TO YOUR BODY WHEN YOU FEEL OVERWHELMED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LEARN  TO WORK AS ATEAM.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GIVING CARE WITHOUT BEING WORN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CREATE A SUPPORTING CLIMATE.</a:t>
            </a:r>
          </a:p>
          <a:p>
            <a:r>
              <a:rPr lang="en-US" dirty="0" smtClean="0"/>
              <a:t>ESTABLISH ROUTINE</a:t>
            </a:r>
          </a:p>
          <a:p>
            <a:r>
              <a:rPr lang="en-US" dirty="0" smtClean="0"/>
              <a:t>APPRECIATE YOU STAFF</a:t>
            </a:r>
          </a:p>
          <a:p>
            <a:r>
              <a:rPr lang="en-US" dirty="0" smtClean="0"/>
              <a:t>MANAGE INFORMATION AND BE TRANSPARENT</a:t>
            </a:r>
          </a:p>
          <a:p>
            <a:r>
              <a:rPr lang="en-US" dirty="0" smtClean="0"/>
              <a:t>MONITOR THE HEALTH OF YOUR WORKERS.</a:t>
            </a:r>
          </a:p>
          <a:p>
            <a:r>
              <a:rPr lang="en-US" dirty="0" smtClean="0"/>
              <a:t>MONITOR STRESS LEVELS</a:t>
            </a:r>
          </a:p>
          <a:p>
            <a:r>
              <a:rPr lang="en-US" dirty="0" smtClean="0"/>
              <a:t>BIULD CAPACITY.</a:t>
            </a:r>
          </a:p>
          <a:p>
            <a:r>
              <a:rPr lang="en-US" dirty="0" smtClean="0"/>
              <a:t>LEAD BY EXAMPLE AND MODEL HEALTHY WORKING ENVIRONMENT.</a:t>
            </a:r>
          </a:p>
          <a:p>
            <a:r>
              <a:rPr lang="en-US" dirty="0" smtClean="0"/>
              <a:t>HELP STAFF MEMBERSTAKE CARE OF SELF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NURSE MANAGERS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40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TIME TO REPLENISH BECAUSE YOU WORK VERY HARD</a:t>
            </a:r>
          </a:p>
          <a:p>
            <a:r>
              <a:rPr lang="en-US" dirty="0" smtClean="0"/>
              <a:t>SELF CARE SHOULD BE VERY INTENTIONAL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CARE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799" y="3116874"/>
            <a:ext cx="5607021" cy="328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7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616" y="1752600"/>
            <a:ext cx="8229600" cy="4525963"/>
          </a:xfrm>
        </p:spPr>
        <p:txBody>
          <a:bodyPr/>
          <a:lstStyle/>
          <a:p>
            <a:r>
              <a:rPr lang="en-US" b="1" dirty="0" smtClean="0"/>
              <a:t>PHYSICAL</a:t>
            </a:r>
          </a:p>
          <a:p>
            <a:r>
              <a:rPr lang="en-US" dirty="0" smtClean="0"/>
              <a:t>SLEEP</a:t>
            </a:r>
          </a:p>
          <a:p>
            <a:r>
              <a:rPr lang="en-US" dirty="0" smtClean="0"/>
              <a:t>STRETCH    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 smtClean="0"/>
              <a:t>DIET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CARE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880" y="1219200"/>
            <a:ext cx="4628802" cy="65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4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PAUSE AND BREATH AND CONNECT WITH YOUR BREATH.FEEL YOUR BREATH GETTING IN AND OUT</a:t>
            </a:r>
          </a:p>
          <a:p>
            <a:r>
              <a:rPr lang="en-US" dirty="0" smtClean="0"/>
              <a:t>HOW OFTEN HAVE YOU DONE THIS?</a:t>
            </a:r>
          </a:p>
          <a:p>
            <a:r>
              <a:rPr lang="en-US" dirty="0" smtClean="0"/>
              <a:t>HOW OFTEN ARE ABLE TO STOP FOR A SECOND?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KENYAN NURSE IS AMONG THE MANY HEALTH CARE WORKERS WHO ARE ON THE FRONT LINE TO FIGHT COVID19.</a:t>
            </a:r>
          </a:p>
          <a:p>
            <a:r>
              <a:rPr lang="en-US" dirty="0" smtClean="0"/>
              <a:t>AS A FRONTLINER THERE IS A LOT OF ANXIETY AND FEAR ASSOCIATED WITH COVID 19.</a:t>
            </a:r>
          </a:p>
          <a:p>
            <a:r>
              <a:rPr lang="en-US" dirty="0" smtClean="0"/>
              <a:t>THE STIGMA OF BEING A HEALTH WORKER BY COMMUNITY IS REAL.</a:t>
            </a:r>
          </a:p>
          <a:p>
            <a:r>
              <a:rPr lang="en-US" dirty="0" smtClean="0"/>
              <a:t>THE NURSE HAS TO BE PRESENT TO PROVIDE CARE WITHOUT BEING WORN OUT.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KENYAN NURSE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17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STRESS MANAGEMENT</a:t>
            </a:r>
          </a:p>
          <a:p>
            <a:r>
              <a:rPr lang="en-US" dirty="0" smtClean="0"/>
              <a:t>ACCEPT</a:t>
            </a:r>
          </a:p>
          <a:p>
            <a:r>
              <a:rPr lang="en-US" dirty="0" smtClean="0"/>
              <a:t>ALTER AVOID</a:t>
            </a:r>
          </a:p>
          <a:p>
            <a:r>
              <a:rPr lang="en-US" dirty="0" smtClean="0"/>
              <a:t>ASSERTIVENES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SELF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BOUNDARIES</a:t>
            </a:r>
          </a:p>
          <a:p>
            <a:r>
              <a:rPr lang="en-US" dirty="0" smtClean="0"/>
              <a:t>SUPPORT SYSTEM</a:t>
            </a:r>
          </a:p>
          <a:p>
            <a:r>
              <a:rPr lang="en-US" dirty="0" smtClean="0"/>
              <a:t>POSITIVE SOCIAL MEDIA</a:t>
            </a:r>
          </a:p>
          <a:p>
            <a:r>
              <a:rPr lang="en-US" dirty="0" smtClean="0"/>
              <a:t>FRIENDS WHO ADD VALUE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ALONE</a:t>
            </a:r>
          </a:p>
          <a:p>
            <a:r>
              <a:rPr lang="en-US" dirty="0" smtClean="0"/>
              <a:t>MEDITATION </a:t>
            </a:r>
          </a:p>
          <a:p>
            <a:r>
              <a:rPr lang="en-US" dirty="0" smtClean="0"/>
              <a:t>PRAYER</a:t>
            </a:r>
          </a:p>
          <a:p>
            <a:r>
              <a:rPr lang="en-US" dirty="0" smtClean="0"/>
              <a:t>NATURE </a:t>
            </a:r>
          </a:p>
          <a:p>
            <a:r>
              <a:rPr lang="en-US" dirty="0" smtClean="0"/>
              <a:t>SACRED TIME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0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SAVING </a:t>
            </a:r>
          </a:p>
          <a:p>
            <a:r>
              <a:rPr lang="en-US" dirty="0" smtClean="0"/>
              <a:t>BUDGET </a:t>
            </a:r>
          </a:p>
          <a:p>
            <a:r>
              <a:rPr lang="en-US" dirty="0"/>
              <a:t> </a:t>
            </a:r>
            <a:r>
              <a:rPr lang="en-US" dirty="0" smtClean="0"/>
              <a:t>BILLS</a:t>
            </a:r>
          </a:p>
          <a:p>
            <a:r>
              <a:rPr lang="en-US" dirty="0" smtClean="0"/>
              <a:t>BOUNDARIES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FORGIVE YOURSELF </a:t>
            </a:r>
          </a:p>
          <a:p>
            <a:r>
              <a:rPr lang="en-US" dirty="0" smtClean="0"/>
              <a:t>FOCUS ON THE POSITIVE</a:t>
            </a:r>
          </a:p>
          <a:p>
            <a:r>
              <a:rPr lang="en-US" dirty="0" smtClean="0"/>
              <a:t>HOW ARE YOU FEELING</a:t>
            </a:r>
          </a:p>
          <a:p>
            <a:r>
              <a:rPr lang="en-US" dirty="0" smtClean="0"/>
              <a:t>ACCEPT HERE YOU ARE</a:t>
            </a:r>
          </a:p>
          <a:p>
            <a:r>
              <a:rPr lang="en-US" dirty="0" smtClean="0"/>
              <a:t>BE OPEN TO CHANGE</a:t>
            </a:r>
          </a:p>
          <a:p>
            <a:r>
              <a:rPr lang="en-US" dirty="0" smtClean="0"/>
              <a:t>BE HONEST ITH YOURSELF</a:t>
            </a:r>
          </a:p>
          <a:p>
            <a:r>
              <a:rPr lang="en-US" dirty="0" smtClean="0"/>
              <a:t>BE KIND TO YOURSELF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029" y="1481138"/>
            <a:ext cx="409594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KENYAN NURSE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KENYAN NURSE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744200" cy="850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0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KENYAN NURSE AS YOU GIVE COMPASSION TO OTHERS REMEMBER YOU ARE THE FIRST RECEPIENT OF YOUR COMPASSION.</a:t>
            </a:r>
          </a:p>
          <a:p>
            <a:r>
              <a:rPr lang="en-US" dirty="0" smtClean="0"/>
              <a:t>GENUINE ALTRUISM REQUIRE THAT YOU BE AT YOUR BEST TO GIVE YOUR BEST</a:t>
            </a:r>
          </a:p>
          <a:p>
            <a:r>
              <a:rPr lang="en-US" dirty="0" smtClean="0"/>
              <a:t>YOU CAN GIVE CARE WITHOUT BEING WORN </a:t>
            </a:r>
            <a:r>
              <a:rPr lang="en-US" dirty="0" smtClean="0"/>
              <a:t>OUT</a:t>
            </a:r>
          </a:p>
          <a:p>
            <a:r>
              <a:rPr lang="en-US" smtClean="0"/>
              <a:t>BE YOUR BROYHERS KEEPER.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  <a:t>AM PROUD TO BE A KENYAN NURSE</a:t>
            </a:r>
            <a:b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2050" name="Picture 2" descr="C:\Users\Tabitha Matekwa\Desktop\KENYAN NU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0007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8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QUESTION AND ANSWERS</a:t>
            </a:r>
            <a:endParaRPr lang="en-US" sz="6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THANKYOU FOR YOUR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FATIGUE</a:t>
            </a:r>
          </a:p>
          <a:p>
            <a:r>
              <a:rPr lang="en-US" dirty="0" smtClean="0"/>
              <a:t>TIRED </a:t>
            </a:r>
          </a:p>
          <a:p>
            <a:r>
              <a:rPr lang="en-US" dirty="0" smtClean="0"/>
              <a:t>STRESSED</a:t>
            </a:r>
          </a:p>
          <a:p>
            <a:r>
              <a:rPr lang="en-US" dirty="0" smtClean="0"/>
              <a:t>OVERWHELMED</a:t>
            </a:r>
          </a:p>
          <a:p>
            <a:r>
              <a:rPr lang="en-US" dirty="0" smtClean="0"/>
              <a:t>BEING DRAINED</a:t>
            </a:r>
          </a:p>
          <a:p>
            <a:r>
              <a:rPr lang="en-US" dirty="0" smtClean="0"/>
              <a:t>EMPTY BATTERY</a:t>
            </a:r>
          </a:p>
          <a:p>
            <a:r>
              <a:rPr lang="en-US" dirty="0" smtClean="0"/>
              <a:t>LAMP WITHOUT OIL</a:t>
            </a:r>
            <a:endParaRPr lang="en-US" dirty="0" smtClean="0"/>
          </a:p>
          <a:p>
            <a:r>
              <a:rPr lang="en-US" b="1" dirty="0" smtClean="0"/>
              <a:t>TO BURNOUT </a:t>
            </a:r>
            <a:r>
              <a:rPr lang="en-US" dirty="0" smtClean="0"/>
              <a:t>–BURN OUT IS A STATEOF EMOTIONAL ,MENTAL AND PHYSICAL EXHAUSTION CAUSED BY PROLONGED STRESS.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IT MEANS TO BE WORN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Nurses are on the front line to fight </a:t>
            </a:r>
            <a:r>
              <a:rPr lang="en-US" dirty="0" err="1" smtClean="0"/>
              <a:t>covid</a:t>
            </a:r>
            <a:r>
              <a:rPr lang="en-US" dirty="0" smtClean="0"/>
              <a:t> 19 </a:t>
            </a:r>
            <a:r>
              <a:rPr lang="en-US" dirty="0" smtClean="0"/>
              <a:t>and they </a:t>
            </a:r>
            <a:r>
              <a:rPr lang="en-US" dirty="0" smtClean="0"/>
              <a:t>Will </a:t>
            </a:r>
            <a:r>
              <a:rPr lang="en-US" dirty="0" smtClean="0"/>
              <a:t>continue caring for patient even after the pandemic is over.</a:t>
            </a:r>
          </a:p>
          <a:p>
            <a:r>
              <a:rPr lang="en-US" dirty="0" smtClean="0"/>
              <a:t>Nurses work round the clock to preserve the wellbeing of the patient and the general public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Nurses can give care without being worn out.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NURSES CAN GIVE CARE WITHOUT BEING WORN OUT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Workload</a:t>
            </a:r>
          </a:p>
          <a:p>
            <a:r>
              <a:rPr lang="en-US" dirty="0" smtClean="0"/>
              <a:t>Environment</a:t>
            </a:r>
          </a:p>
          <a:p>
            <a:r>
              <a:rPr lang="en-US" dirty="0" err="1" smtClean="0"/>
              <a:t>Renumeration</a:t>
            </a:r>
            <a:endParaRPr lang="en-US" dirty="0" smtClean="0"/>
          </a:p>
          <a:p>
            <a:r>
              <a:rPr lang="en-US" dirty="0" smtClean="0"/>
              <a:t>Provision of PPE</a:t>
            </a:r>
          </a:p>
          <a:p>
            <a:r>
              <a:rPr lang="en-US" dirty="0" smtClean="0"/>
              <a:t>Family issues</a:t>
            </a:r>
          </a:p>
          <a:p>
            <a:r>
              <a:rPr lang="en-US" dirty="0" smtClean="0"/>
              <a:t>Rising </a:t>
            </a:r>
            <a:r>
              <a:rPr lang="en-US" dirty="0" smtClean="0"/>
              <a:t>covid19 </a:t>
            </a:r>
            <a:r>
              <a:rPr lang="en-US" dirty="0" smtClean="0"/>
              <a:t>cases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CAUSING THE NURSE TO BE WORN OUT IN COVID 19 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PATIENT NURSE RATIO</a:t>
            </a:r>
          </a:p>
          <a:p>
            <a:r>
              <a:rPr lang="en-US" dirty="0" smtClean="0"/>
              <a:t>CARING FOR THE SICK</a:t>
            </a:r>
          </a:p>
          <a:p>
            <a:r>
              <a:rPr lang="en-US" dirty="0" smtClean="0"/>
              <a:t>CARING FOR OUR </a:t>
            </a:r>
            <a:r>
              <a:rPr lang="en-US" dirty="0" smtClean="0"/>
              <a:t>COLLEAGUES WHO ARE ALSO SICK.</a:t>
            </a:r>
            <a:endParaRPr lang="en-US" dirty="0" smtClean="0"/>
          </a:p>
          <a:p>
            <a:r>
              <a:rPr lang="en-US" dirty="0" smtClean="0"/>
              <a:t>INADEQUATE TRAINING</a:t>
            </a:r>
          </a:p>
          <a:p>
            <a:r>
              <a:rPr lang="en-US" dirty="0" smtClean="0"/>
              <a:t>CONCERNS ABOUT INFECTING OUR </a:t>
            </a:r>
            <a:r>
              <a:rPr lang="en-US" dirty="0" smtClean="0"/>
              <a:t>FAMILY </a:t>
            </a:r>
            <a:r>
              <a:rPr lang="en-US" dirty="0" smtClean="0"/>
              <a:t>MEMBERS.</a:t>
            </a:r>
          </a:p>
          <a:p>
            <a:r>
              <a:rPr lang="en-US" dirty="0" smtClean="0"/>
              <a:t>SHORTAGE OF VENTILATORS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CAUSING THE NURSE TO BE WORN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TOO MANY PATIENTS DIE WHILE WE ARE ON DUTY.</a:t>
            </a:r>
          </a:p>
          <a:p>
            <a:r>
              <a:rPr lang="en-US" dirty="0" smtClean="0"/>
              <a:t>ALLOCATION OF PATIENTS</a:t>
            </a:r>
          </a:p>
          <a:p>
            <a:r>
              <a:rPr lang="en-US" dirty="0" smtClean="0"/>
              <a:t>STIGMA</a:t>
            </a:r>
          </a:p>
          <a:p>
            <a:r>
              <a:rPr lang="en-US" dirty="0" smtClean="0"/>
              <a:t>ALLIGHNING PATIENTS NEED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LACK </a:t>
            </a:r>
            <a:r>
              <a:rPr lang="en-US" dirty="0" smtClean="0"/>
              <a:t>OF CLEAR DIRECTION.</a:t>
            </a:r>
          </a:p>
          <a:p>
            <a:r>
              <a:rPr lang="en-US" dirty="0" smtClean="0"/>
              <a:t>FEAR OF INFECTION</a:t>
            </a:r>
          </a:p>
          <a:p>
            <a:r>
              <a:rPr lang="en-US" dirty="0" smtClean="0"/>
              <a:t>FEAR OF ISOLATION </a:t>
            </a:r>
          </a:p>
          <a:p>
            <a:r>
              <a:rPr lang="en-US" dirty="0" smtClean="0"/>
              <a:t>FEAR OF DEATH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CAUSING THE NURSE TO BE WORN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COGNITION</a:t>
            </a:r>
          </a:p>
          <a:p>
            <a:r>
              <a:rPr lang="en-US" dirty="0" smtClean="0"/>
              <a:t>MEMEORY DISRUPTION/FORGETING</a:t>
            </a:r>
          </a:p>
          <a:p>
            <a:r>
              <a:rPr lang="en-US" dirty="0" smtClean="0"/>
              <a:t>LOW CONCENTRATION</a:t>
            </a:r>
          </a:p>
          <a:p>
            <a:r>
              <a:rPr lang="en-US" dirty="0" smtClean="0"/>
              <a:t>POOR JUDGEMENT</a:t>
            </a:r>
          </a:p>
          <a:p>
            <a:r>
              <a:rPr lang="en-US" dirty="0" smtClean="0"/>
              <a:t>CONSTANT WORRY AND ANXIETY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BEING WORN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IRRITABLE</a:t>
            </a:r>
          </a:p>
          <a:p>
            <a:r>
              <a:rPr lang="en-US" dirty="0" smtClean="0"/>
              <a:t>SUSPICION</a:t>
            </a:r>
          </a:p>
          <a:p>
            <a:r>
              <a:rPr lang="en-US" dirty="0" smtClean="0"/>
              <a:t>FRUSTRATED</a:t>
            </a:r>
          </a:p>
          <a:p>
            <a:r>
              <a:rPr lang="en-US" dirty="0" smtClean="0"/>
              <a:t>ANGER</a:t>
            </a:r>
          </a:p>
          <a:p>
            <a:r>
              <a:rPr lang="en-US" dirty="0" smtClean="0"/>
              <a:t>APATHY</a:t>
            </a:r>
          </a:p>
          <a:p>
            <a:r>
              <a:rPr lang="en-US" dirty="0" smtClean="0"/>
              <a:t>LACK OF COMPASSION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439</TotalTime>
  <Words>722</Words>
  <Application>Microsoft Office PowerPoint</Application>
  <PresentationFormat>On-screen Show (4:3)</PresentationFormat>
  <Paragraphs>170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HEALTH CARE WORKER IN COVID19 ERA</vt:lpstr>
      <vt:lpstr>KENYAN NURSE</vt:lpstr>
      <vt:lpstr>WHAT IT MEANS TO BE WORN OUT</vt:lpstr>
      <vt:lpstr>NURSES CAN GIVE CARE WITHOUT BEING WORN OUT </vt:lpstr>
      <vt:lpstr>THINGS CAUSING THE NURSE TO BE WORN OUT IN COVID 19 ERA</vt:lpstr>
      <vt:lpstr>THINGS CAUSING THE NURSE TO BE WORN OUT</vt:lpstr>
      <vt:lpstr>THINGS CAUSING THE NURSE TO BE WORN OUT</vt:lpstr>
      <vt:lpstr>IMPACT OF BEING WORN OUT</vt:lpstr>
      <vt:lpstr>EMOTIONS</vt:lpstr>
      <vt:lpstr>BEHAVIOR IMPACT OF BEING WORN OUT</vt:lpstr>
      <vt:lpstr>PHYSICAL IMPACT</vt:lpstr>
      <vt:lpstr>INEFFECTIVE COPING</vt:lpstr>
      <vt:lpstr>HOW TO GIVE CARE WITHOUT BEING WORN OUT</vt:lpstr>
      <vt:lpstr>GIVING CARE WITHOUT BEING WORN OUT</vt:lpstr>
      <vt:lpstr>GIVING CARE WITHOUT BEING WORN OUT</vt:lpstr>
      <vt:lpstr>NURSE MANAGERS</vt:lpstr>
      <vt:lpstr>SELF CARE</vt:lpstr>
      <vt:lpstr>SELF CARE</vt:lpstr>
      <vt:lpstr>SELF CARE</vt:lpstr>
      <vt:lpstr>EMOTIONAL SELF CARE</vt:lpstr>
      <vt:lpstr>SOCIAL</vt:lpstr>
      <vt:lpstr>SPIRITUAL</vt:lpstr>
      <vt:lpstr>FINANCE</vt:lpstr>
      <vt:lpstr>SELF LOVE</vt:lpstr>
      <vt:lpstr>KENYAN NURSE</vt:lpstr>
      <vt:lpstr>KENYAN NURSE</vt:lpstr>
      <vt:lpstr>CONCLUSION</vt:lpstr>
      <vt:lpstr>AM PROUD TO BE A KENYAN NURSE </vt:lpstr>
      <vt:lpstr>THANKYOU FOR YOUR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 WORKER IN COVID ERA</dc:title>
  <dc:creator>Windows User</dc:creator>
  <cp:lastModifiedBy>Windows User</cp:lastModifiedBy>
  <cp:revision>18</cp:revision>
  <dcterms:created xsi:type="dcterms:W3CDTF">2020-12-08T10:17:24Z</dcterms:created>
  <dcterms:modified xsi:type="dcterms:W3CDTF">2020-12-08T17:59:54Z</dcterms:modified>
</cp:coreProperties>
</file>