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AGM 2020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/>
          <a:lstStyle/>
          <a:p>
            <a:r>
              <a:rPr lang="en-US" dirty="0" smtClean="0"/>
              <a:t>ANNUAL GENERAL MEETING – AT TAMARIND TREE HOTEL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78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PREAMBLE</a:t>
            </a:r>
            <a:endParaRPr lang="en-US" sz="2800" dirty="0"/>
          </a:p>
          <a:p>
            <a:r>
              <a:rPr lang="en-US" sz="2400" dirty="0" smtClean="0"/>
              <a:t>READING AND CONFIRMATION OF PREVIOUS MINUTES</a:t>
            </a:r>
            <a:endParaRPr lang="en-US" sz="2400" dirty="0"/>
          </a:p>
          <a:p>
            <a:r>
              <a:rPr lang="en-US" sz="2400" dirty="0" smtClean="0"/>
              <a:t>MATTERS ARISING</a:t>
            </a:r>
          </a:p>
          <a:p>
            <a:r>
              <a:rPr lang="en-US" sz="2400" dirty="0" smtClean="0"/>
              <a:t>NATIONAL SECRETARY’S PROGRESS REPORT</a:t>
            </a:r>
          </a:p>
          <a:p>
            <a:r>
              <a:rPr lang="en-US" sz="2400" dirty="0" smtClean="0"/>
              <a:t>NATIONAL TREASURER’S REPORT</a:t>
            </a:r>
          </a:p>
          <a:p>
            <a:r>
              <a:rPr lang="en-US" sz="2400" dirty="0" smtClean="0"/>
              <a:t>NATIONAL CHAIRMAN’S REPORT</a:t>
            </a:r>
          </a:p>
          <a:p>
            <a:r>
              <a:rPr lang="en-US" sz="2400" dirty="0" smtClean="0"/>
              <a:t>CONFIRMATION OF (</a:t>
            </a:r>
            <a:r>
              <a:rPr lang="en-US" sz="1400" dirty="0" smtClean="0"/>
              <a:t>LAWYER, Auditor, reports)</a:t>
            </a:r>
          </a:p>
          <a:p>
            <a:r>
              <a:rPr lang="en-US" sz="2400" dirty="0" smtClean="0"/>
              <a:t>DISCUSSION / WAY FOWARD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1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PRESSERS, SOCIAL MEDIA MESSAGING, PRINT MEDIA</a:t>
            </a:r>
          </a:p>
          <a:p>
            <a:endParaRPr lang="en-US" sz="2800" dirty="0"/>
          </a:p>
          <a:p>
            <a:r>
              <a:rPr lang="en-US" sz="2800" dirty="0" smtClean="0"/>
              <a:t>WEBINARS</a:t>
            </a:r>
          </a:p>
          <a:p>
            <a:endParaRPr lang="en-US" sz="2800" dirty="0"/>
          </a:p>
          <a:p>
            <a:r>
              <a:rPr lang="en-US" sz="2800" smtClean="0"/>
              <a:t>HOUSE </a:t>
            </a:r>
            <a:endParaRPr lang="en-US" sz="28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62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JOHNSON AND JOHNSON </a:t>
            </a:r>
          </a:p>
          <a:p>
            <a:endParaRPr lang="en-US" dirty="0"/>
          </a:p>
          <a:p>
            <a:r>
              <a:rPr lang="en-US" sz="2400" dirty="0" smtClean="0"/>
              <a:t>UNFPA – FGM PROJECT</a:t>
            </a:r>
          </a:p>
          <a:p>
            <a:endParaRPr lang="en-US" dirty="0"/>
          </a:p>
          <a:p>
            <a:r>
              <a:rPr lang="en-US" sz="2000" dirty="0" smtClean="0"/>
              <a:t>COMPREHENSIVE ABORTION CARE</a:t>
            </a:r>
          </a:p>
          <a:p>
            <a:endParaRPr lang="en-US" sz="2000" dirty="0"/>
          </a:p>
          <a:p>
            <a:r>
              <a:rPr lang="en-US" sz="2000" dirty="0" smtClean="0"/>
              <a:t>PWANI OIL PRODUCTS LTD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086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632</TotalTime>
  <Words>69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AGM 2020</vt:lpstr>
      <vt:lpstr>AGENDA</vt:lpstr>
      <vt:lpstr>ACTIVITIES</vt:lpstr>
      <vt:lpstr>PARTNERSHIPS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 PROGRESS REPORT</dc:title>
  <dc:creator>trizaireri@gmail.com</dc:creator>
  <cp:lastModifiedBy>trizaireri@gmail.com</cp:lastModifiedBy>
  <cp:revision>10</cp:revision>
  <dcterms:created xsi:type="dcterms:W3CDTF">2020-10-30T06:32:59Z</dcterms:created>
  <dcterms:modified xsi:type="dcterms:W3CDTF">2020-12-11T05:43:40Z</dcterms:modified>
</cp:coreProperties>
</file>