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61" r:id="rId6"/>
    <p:sldId id="268" r:id="rId7"/>
    <p:sldId id="269" r:id="rId8"/>
    <p:sldId id="260" r:id="rId9"/>
    <p:sldId id="270" r:id="rId10"/>
    <p:sldId id="271" r:id="rId11"/>
    <p:sldId id="264" r:id="rId12"/>
    <p:sldId id="265" r:id="rId13"/>
    <p:sldId id="266" r:id="rId14"/>
    <p:sldId id="262" r:id="rId15"/>
    <p:sldId id="258" r:id="rId16"/>
    <p:sldId id="263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-828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316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899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198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177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7961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631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198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124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98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875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678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1B886-58BD-4E80-B8A8-486F5BE0AC3B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53094-73AA-4738-BE34-1F51A18735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662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publications-detail/nursing-report-2020" TargetMode="External"/><Relationship Id="rId2" Type="http://schemas.openxmlformats.org/officeDocument/2006/relationships/hyperlink" Target="https://doi.org/10.31686/ijier.vol8.iss10.26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ealthtechmagazine.net/article/2020/05/how-virtual-training-set-change-nursing-education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Technological Innovation in Nursing Education in the  Context of COVID -19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Dr. Irene  </a:t>
            </a:r>
            <a:r>
              <a:rPr lang="en-US" b="1" dirty="0" err="1"/>
              <a:t>Mageto</a:t>
            </a:r>
            <a:r>
              <a:rPr lang="en-US" b="1" dirty="0"/>
              <a:t>, </a:t>
            </a:r>
            <a:r>
              <a:rPr lang="en-US" b="1" dirty="0" smtClean="0"/>
              <a:t>(</a:t>
            </a:r>
            <a:r>
              <a:rPr lang="en-US" b="1" dirty="0" err="1" smtClean="0"/>
              <a:t>UoN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Dr</a:t>
            </a:r>
            <a:r>
              <a:rPr lang="en-US" b="1" dirty="0"/>
              <a:t>. Joyce  </a:t>
            </a:r>
            <a:r>
              <a:rPr lang="en-US" b="1" dirty="0" err="1"/>
              <a:t>Jebet</a:t>
            </a:r>
            <a:r>
              <a:rPr lang="en-US" b="1" dirty="0" smtClean="0"/>
              <a:t>, (</a:t>
            </a:r>
            <a:r>
              <a:rPr lang="en-US" b="1" dirty="0" err="1" smtClean="0"/>
              <a:t>UoN</a:t>
            </a:r>
            <a:r>
              <a:rPr lang="en-US" b="1" dirty="0" smtClean="0"/>
              <a:t>) </a:t>
            </a:r>
          </a:p>
          <a:p>
            <a:r>
              <a:rPr lang="en-US" b="1" dirty="0" smtClean="0"/>
              <a:t>Dr</a:t>
            </a:r>
            <a:r>
              <a:rPr lang="en-US" b="1" dirty="0"/>
              <a:t>. Dina </a:t>
            </a:r>
            <a:r>
              <a:rPr lang="en-US" b="1" dirty="0" err="1"/>
              <a:t>Chelagat</a:t>
            </a:r>
            <a:r>
              <a:rPr lang="en-US" b="1" dirty="0" smtClean="0"/>
              <a:t>, (</a:t>
            </a:r>
            <a:r>
              <a:rPr lang="en-US" b="1" dirty="0" err="1" smtClean="0"/>
              <a:t>Moi</a:t>
            </a:r>
            <a:r>
              <a:rPr lang="en-US" b="1" dirty="0" smtClean="0"/>
              <a:t>) </a:t>
            </a:r>
          </a:p>
          <a:p>
            <a:r>
              <a:rPr lang="en-US" b="1" dirty="0" err="1" smtClean="0"/>
              <a:t>Ms</a:t>
            </a:r>
            <a:r>
              <a:rPr lang="en-US" b="1" dirty="0" smtClean="0"/>
              <a:t> </a:t>
            </a:r>
            <a:r>
              <a:rPr lang="en-US" b="1" dirty="0"/>
              <a:t>Caren </a:t>
            </a:r>
            <a:r>
              <a:rPr lang="en-US" b="1" dirty="0" err="1" smtClean="0"/>
              <a:t>Jerop</a:t>
            </a:r>
            <a:r>
              <a:rPr lang="en-US" b="1" dirty="0" smtClean="0"/>
              <a:t> (</a:t>
            </a:r>
            <a:r>
              <a:rPr lang="en-US" b="1" dirty="0" err="1" smtClean="0"/>
              <a:t>Alupe</a:t>
            </a:r>
            <a:r>
              <a:rPr lang="en-US" b="1" dirty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525" y="3602038"/>
            <a:ext cx="2095500" cy="21812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37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innovations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Flipped delivery </a:t>
            </a:r>
            <a:r>
              <a:rPr lang="en-US" dirty="0" smtClean="0"/>
              <a:t>model – A type of blended learning, </a:t>
            </a:r>
            <a:r>
              <a:rPr lang="en-US" dirty="0"/>
              <a:t>shifts instruction to a learner-centered </a:t>
            </a:r>
            <a:r>
              <a:rPr lang="en-US" dirty="0" smtClean="0"/>
              <a:t>model. Students do background </a:t>
            </a:r>
            <a:r>
              <a:rPr lang="en-US" dirty="0"/>
              <a:t>work on a topic before coming into a teaching </a:t>
            </a:r>
            <a:r>
              <a:rPr lang="en-US" dirty="0" smtClean="0"/>
              <a:t>session.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86" y="3126377"/>
            <a:ext cx="2678702" cy="26970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85" y="3126377"/>
            <a:ext cx="5172891" cy="30505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415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 patient care….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Electronic medical records </a:t>
            </a:r>
            <a:r>
              <a:rPr lang="en-US" dirty="0" smtClean="0"/>
              <a:t>data – reduce medical errors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How  nurses are </a:t>
            </a:r>
            <a:r>
              <a:rPr lang="en-US" b="1" dirty="0"/>
              <a:t>helping patients connect with their families </a:t>
            </a:r>
            <a:endParaRPr lang="en-US" b="1" dirty="0" smtClean="0"/>
          </a:p>
          <a:p>
            <a:r>
              <a:rPr lang="en-US" dirty="0" smtClean="0"/>
              <a:t>video </a:t>
            </a:r>
            <a:r>
              <a:rPr lang="en-US" dirty="0"/>
              <a:t>call </a:t>
            </a:r>
            <a:r>
              <a:rPr lang="en-US" dirty="0" smtClean="0"/>
              <a:t>services – hospital visits are minimized</a:t>
            </a:r>
          </a:p>
          <a:p>
            <a:r>
              <a:rPr lang="en-US" dirty="0" smtClean="0"/>
              <a:t>printing </a:t>
            </a:r>
            <a:r>
              <a:rPr lang="en-US" dirty="0"/>
              <a:t>emailed photos to hang at the </a:t>
            </a:r>
            <a:r>
              <a:rPr lang="en-US" dirty="0" smtClean="0"/>
              <a:t>bedside</a:t>
            </a:r>
          </a:p>
          <a:p>
            <a:r>
              <a:rPr lang="en-US" dirty="0" smtClean="0"/>
              <a:t>playing </a:t>
            </a:r>
            <a:r>
              <a:rPr lang="en-US" dirty="0"/>
              <a:t>favorite </a:t>
            </a:r>
            <a:r>
              <a:rPr lang="en-US" dirty="0" smtClean="0"/>
              <a:t>music</a:t>
            </a:r>
            <a:r>
              <a:rPr lang="en-US" dirty="0"/>
              <a:t> 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2540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of technology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accessibility – students/ lecturers can access teaching at their comfort zones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26289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770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Where are we?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Adoption of technologies</a:t>
            </a:r>
          </a:p>
          <a:p>
            <a:endParaRPr lang="en-US" dirty="0"/>
          </a:p>
          <a:p>
            <a:r>
              <a:rPr lang="en-US" dirty="0" smtClean="0"/>
              <a:t>Inter-sectoral collaboration – Ministry, private and </a:t>
            </a:r>
            <a:r>
              <a:rPr lang="en-US" dirty="0"/>
              <a:t>p</a:t>
            </a:r>
            <a:r>
              <a:rPr lang="en-US" dirty="0" smtClean="0"/>
              <a:t>ublic organizations </a:t>
            </a:r>
            <a:r>
              <a:rPr lang="en-US" dirty="0" err="1" smtClean="0"/>
              <a:t>e.g</a:t>
            </a:r>
            <a:r>
              <a:rPr lang="en-US" dirty="0" smtClean="0"/>
              <a:t> training, webinars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Extensive nursing/ midwifery research and joint collaborative projects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598" y="1087960"/>
            <a:ext cx="2857500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209" y="4971507"/>
            <a:ext cx="2857500" cy="16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625" y="248779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5124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</a:t>
            </a:r>
            <a:r>
              <a:rPr lang="en-US" b="1" dirty="0" smtClean="0"/>
              <a:t>ay forward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Institutions’ collaborations </a:t>
            </a:r>
            <a:r>
              <a:rPr lang="en-US" dirty="0"/>
              <a:t>with mobile operators to increase access to </a:t>
            </a:r>
            <a:r>
              <a:rPr lang="en-US" dirty="0" smtClean="0"/>
              <a:t>digital learning.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Life-long learning – change from knowledge transfer to collaborative learning (self-directed learning)</a:t>
            </a:r>
          </a:p>
          <a:p>
            <a:endParaRPr lang="en-US" dirty="0"/>
          </a:p>
          <a:p>
            <a:r>
              <a:rPr lang="en-US" dirty="0" smtClean="0"/>
              <a:t>Students need to be supported to learn, not just on technology</a:t>
            </a:r>
          </a:p>
          <a:p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pportunity </a:t>
            </a:r>
            <a:r>
              <a:rPr lang="en-US" dirty="0"/>
              <a:t>for entrepreneurs and </a:t>
            </a:r>
            <a:r>
              <a:rPr lang="en-US" dirty="0" smtClean="0"/>
              <a:t>investors</a:t>
            </a:r>
            <a:r>
              <a:rPr lang="en-US" dirty="0"/>
              <a:t> </a:t>
            </a:r>
            <a:r>
              <a:rPr lang="en-US" dirty="0" smtClean="0"/>
              <a:t>– There is need to develop online infrastructure</a:t>
            </a:r>
          </a:p>
          <a:p>
            <a:endParaRPr lang="en-US" dirty="0" smtClean="0"/>
          </a:p>
          <a:p>
            <a:r>
              <a:rPr lang="en-US" dirty="0" smtClean="0"/>
              <a:t>Supporting collaborative inter-professional learning - networking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596" y="3141045"/>
            <a:ext cx="2430549" cy="14515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2234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Finally…..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The most important practical lesson that can be given to nurses is to </a:t>
            </a:r>
            <a:r>
              <a:rPr lang="en-US" sz="4400" i="1" dirty="0">
                <a:solidFill>
                  <a:srgbClr val="FF0000"/>
                </a:solidFill>
              </a:rPr>
              <a:t>teach them </a:t>
            </a:r>
            <a:r>
              <a:rPr lang="en-US" i="1" dirty="0"/>
              <a:t>what to observe—how to observe—what symptoms indicate improvement—what the reverse—which are of importance—which are of none—which are the evidence of neglect—and of what kind of neglect.</a:t>
            </a:r>
            <a:endParaRPr lang="en-US" dirty="0"/>
          </a:p>
          <a:p>
            <a:r>
              <a:rPr lang="en-US" i="1" dirty="0"/>
              <a:t>—Florence Nightingale, 1860, p. 105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126" y="3827123"/>
            <a:ext cx="3501119" cy="23498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7258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Al-</a:t>
            </a:r>
            <a:r>
              <a:rPr lang="en-US" dirty="0" err="1"/>
              <a:t>Ataby</a:t>
            </a:r>
            <a:r>
              <a:rPr lang="en-US" dirty="0"/>
              <a:t>, A. (2020). Technology-Enhanced Learning and Teaching in COVID-19 Era: Challenges and Recommendations. </a:t>
            </a:r>
            <a:r>
              <a:rPr lang="en-US" i="1" dirty="0"/>
              <a:t>International Journal for Innovation Education and Research</a:t>
            </a:r>
            <a:r>
              <a:rPr lang="en-US" dirty="0"/>
              <a:t>, </a:t>
            </a:r>
            <a:r>
              <a:rPr lang="en-US" i="1" dirty="0"/>
              <a:t>8</a:t>
            </a:r>
            <a:r>
              <a:rPr lang="en-US" dirty="0"/>
              <a:t>(10), 317–331.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doi.org/10.31686/ijier.vol8.iss10.2684</a:t>
            </a:r>
            <a:endParaRPr lang="en-US" dirty="0" smtClean="0"/>
          </a:p>
          <a:p>
            <a:r>
              <a:rPr lang="en-US" dirty="0"/>
              <a:t>World Health Organization (2020) State of the world's nursing 2020: investing in education, jobs and leadership. Available at: </a:t>
            </a:r>
            <a:r>
              <a:rPr lang="en-US" dirty="0">
                <a:hlinkClick r:id="rId3"/>
              </a:rPr>
              <a:t>https://www.who.int/publications‐detail/nursing‐report‐2020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Lea M. </a:t>
            </a:r>
            <a:r>
              <a:rPr lang="en-US" dirty="0"/>
              <a:t>(</a:t>
            </a:r>
            <a:r>
              <a:rPr lang="en-US" dirty="0" smtClean="0"/>
              <a:t>2020), </a:t>
            </a:r>
            <a:r>
              <a:rPr lang="en-US" dirty="0"/>
              <a:t>How VR Simulation Training Is Set to Change Nursing </a:t>
            </a:r>
            <a:r>
              <a:rPr lang="en-US" dirty="0" smtClean="0"/>
              <a:t>Education. </a:t>
            </a:r>
            <a:r>
              <a:rPr lang="en-US" dirty="0"/>
              <a:t>Available at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healthtechmagazine.net/article/2020/05/how-virtual-training-set-change-nursing-education</a:t>
            </a:r>
            <a:endParaRPr lang="en-US" dirty="0" smtClean="0"/>
          </a:p>
          <a:p>
            <a:r>
              <a:rPr lang="en-US" dirty="0" err="1" smtClean="0"/>
              <a:t>Babita</a:t>
            </a:r>
            <a:r>
              <a:rPr lang="en-US" dirty="0" smtClean="0"/>
              <a:t>  S. &amp; Rakesh S. (2020), Nursing </a:t>
            </a:r>
            <a:r>
              <a:rPr lang="en-US" dirty="0"/>
              <a:t>Education During COVID-19 Pandemic: Way Forward for Teaching Hospitals in </a:t>
            </a:r>
            <a:r>
              <a:rPr lang="en-US" dirty="0" smtClean="0"/>
              <a:t>Nepal, </a:t>
            </a:r>
            <a:r>
              <a:rPr lang="en-US" dirty="0" err="1"/>
              <a:t>Europasian</a:t>
            </a:r>
            <a:r>
              <a:rPr lang="en-US" dirty="0"/>
              <a:t> Journal of Medical </a:t>
            </a:r>
            <a:r>
              <a:rPr lang="en-US" dirty="0" smtClean="0"/>
              <a:t>Sciences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47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9600" dirty="0" smtClean="0">
                <a:latin typeface="Lucida Handwriting" panose="03010101010101010101" pitchFamily="66" charset="0"/>
              </a:rPr>
              <a:t>Thank you</a:t>
            </a:r>
          </a:p>
          <a:p>
            <a:pPr marL="0" indent="0" algn="ctr">
              <a:buNone/>
            </a:pPr>
            <a:endParaRPr lang="en-US" sz="9600" dirty="0">
              <a:latin typeface="Lucida Handwriting" panose="03010101010101010101" pitchFamily="66" charset="0"/>
            </a:endParaRPr>
          </a:p>
          <a:p>
            <a:pPr marL="0" indent="0" algn="ctr">
              <a:buNone/>
            </a:pPr>
            <a:endParaRPr lang="en-US" sz="3200" dirty="0" smtClean="0">
              <a:latin typeface="Lucida Handwriting" panose="03010101010101010101" pitchFamily="66" charset="0"/>
            </a:endParaRPr>
          </a:p>
          <a:p>
            <a:pPr marL="0" indent="0" algn="ctr">
              <a:buNone/>
            </a:pPr>
            <a:endParaRPr lang="en-US" sz="3200" dirty="0">
              <a:latin typeface="Lucida Handwriting" panose="03010101010101010101" pitchFamily="66" charset="0"/>
            </a:endParaRPr>
          </a:p>
          <a:p>
            <a:pPr marL="0" indent="0" algn="ctr">
              <a:buNone/>
            </a:pPr>
            <a:r>
              <a:rPr lang="en-US" sz="2600" dirty="0" smtClean="0">
                <a:solidFill>
                  <a:srgbClr val="FF0000"/>
                </a:solidFill>
                <a:latin typeface="Sitka Heading" panose="02000505000000020004" pitchFamily="2" charset="0"/>
              </a:rPr>
              <a:t>NB: all images used in this presentation are adapted from Google images</a:t>
            </a:r>
            <a:endParaRPr lang="en-US" sz="2600" dirty="0">
              <a:solidFill>
                <a:srgbClr val="FF0000"/>
              </a:solidFill>
              <a:latin typeface="Sitka Heading" panose="02000505000000020004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836" y="2929731"/>
            <a:ext cx="2377849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531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>
            <a:normAutofit/>
          </a:bodyPr>
          <a:lstStyle/>
          <a:p>
            <a:r>
              <a:rPr lang="en-US" dirty="0" smtClean="0"/>
              <a:t>Nurses make up the highest density in the health care work force.</a:t>
            </a:r>
          </a:p>
          <a:p>
            <a:endParaRPr lang="en-US" dirty="0"/>
          </a:p>
          <a:p>
            <a:r>
              <a:rPr lang="en-US" dirty="0" smtClean="0"/>
              <a:t>Nursing education will lead to achievement of SDG 3 (health for all), 4 (education), 5 (gender) &amp; 8 (economic growth) (WHO, 2020)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COVID 19 pandemic has affected nursing education globally and led to several changes (</a:t>
            </a:r>
            <a:r>
              <a:rPr lang="en-US" dirty="0" err="1"/>
              <a:t>Babita</a:t>
            </a:r>
            <a:r>
              <a:rPr lang="en-US" dirty="0"/>
              <a:t>  S. &amp; Rakesh </a:t>
            </a:r>
            <a:r>
              <a:rPr lang="en-US" dirty="0" smtClean="0"/>
              <a:t>S., 2020</a:t>
            </a:r>
            <a:r>
              <a:rPr lang="en-US" dirty="0"/>
              <a:t>) 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536" y="0"/>
            <a:ext cx="2163128" cy="20014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052" y="4981303"/>
            <a:ext cx="3200400" cy="15607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1961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Background (cont’d)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 trained and competent educators lead to quality education.</a:t>
            </a:r>
          </a:p>
          <a:p>
            <a:endParaRPr lang="en-US" dirty="0" smtClean="0"/>
          </a:p>
          <a:p>
            <a:r>
              <a:rPr lang="en-US" dirty="0" smtClean="0"/>
              <a:t>Quality education leads to quality health care service provision.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There is need for highly interactive and engaging learning to compensate for </a:t>
            </a:r>
            <a:r>
              <a:rPr lang="en-US" dirty="0"/>
              <a:t>face-to-face learning (Al-</a:t>
            </a:r>
            <a:r>
              <a:rPr lang="en-US" dirty="0" err="1"/>
              <a:t>Ataby</a:t>
            </a:r>
            <a:r>
              <a:rPr lang="en-US" dirty="0"/>
              <a:t>, </a:t>
            </a:r>
            <a:r>
              <a:rPr lang="en-US" dirty="0" smtClean="0"/>
              <a:t>2020))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450" y="4928915"/>
            <a:ext cx="3333070" cy="14763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933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Nursing education is evolving and undergoing several changes.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unprecedented changes have led to innovation in education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Safe care is assured with technology but needs close monitoring and prompt management</a:t>
            </a:r>
            <a:r>
              <a:rPr lang="en-US" dirty="0" smtClean="0"/>
              <a:t>.</a:t>
            </a:r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889" y="4568825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6932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Nursing education challenges during COVID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Sudden unexpected </a:t>
            </a:r>
            <a:r>
              <a:rPr lang="en-US" dirty="0" smtClean="0"/>
              <a:t>changes – lack of preparation for distance learning.</a:t>
            </a:r>
          </a:p>
          <a:p>
            <a:endParaRPr lang="en-US" dirty="0"/>
          </a:p>
          <a:p>
            <a:r>
              <a:rPr lang="en-US" dirty="0" smtClean="0"/>
              <a:t>Institution closures -reduced teacher – student contact hours</a:t>
            </a:r>
          </a:p>
          <a:p>
            <a:endParaRPr lang="en-US" dirty="0"/>
          </a:p>
          <a:p>
            <a:r>
              <a:rPr lang="en-US" dirty="0" smtClean="0"/>
              <a:t>Existing </a:t>
            </a:r>
            <a:r>
              <a:rPr lang="en-US" dirty="0"/>
              <a:t>disparities in nursing education </a:t>
            </a:r>
            <a:r>
              <a:rPr lang="en-US" dirty="0" err="1"/>
              <a:t>e.g</a:t>
            </a:r>
            <a:r>
              <a:rPr lang="en-US" dirty="0"/>
              <a:t> comparing public and private (teacher-student ratio, infrastructure </a:t>
            </a:r>
            <a:r>
              <a:rPr lang="en-US" dirty="0" err="1"/>
              <a:t>etc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2001044"/>
            <a:ext cx="2057400" cy="20002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665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Nursing education challenges during COVID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Capacity building for both the students and trainers</a:t>
            </a:r>
          </a:p>
          <a:p>
            <a:endParaRPr lang="en-US" dirty="0" smtClean="0"/>
          </a:p>
          <a:p>
            <a:r>
              <a:rPr lang="en-US" dirty="0" smtClean="0"/>
              <a:t>Cost </a:t>
            </a:r>
            <a:r>
              <a:rPr lang="en-US" dirty="0"/>
              <a:t>of running online </a:t>
            </a:r>
            <a:r>
              <a:rPr lang="en-US" dirty="0" smtClean="0"/>
              <a:t>classes</a:t>
            </a:r>
          </a:p>
          <a:p>
            <a:endParaRPr lang="en-US" dirty="0"/>
          </a:p>
          <a:p>
            <a:r>
              <a:rPr lang="en-US" dirty="0"/>
              <a:t>Unreliable and inaccessible internet </a:t>
            </a:r>
            <a:r>
              <a:rPr lang="en-US" dirty="0" smtClean="0"/>
              <a:t>services</a:t>
            </a:r>
          </a:p>
          <a:p>
            <a:endParaRPr lang="en-US" dirty="0"/>
          </a:p>
          <a:p>
            <a:r>
              <a:rPr lang="en-US" dirty="0"/>
              <a:t>Risk of psychological problems among students – halted progress in education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675" y="2452279"/>
            <a:ext cx="2762250" cy="1657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325" y="5320936"/>
            <a:ext cx="2800350" cy="15370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830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Nursing education challenges during COVID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/ inadequate resources</a:t>
            </a:r>
          </a:p>
          <a:p>
            <a:endParaRPr lang="en-US" dirty="0"/>
          </a:p>
          <a:p>
            <a:r>
              <a:rPr lang="en-US" dirty="0"/>
              <a:t>Lack of PPEs where clinical teaching is involved</a:t>
            </a:r>
          </a:p>
          <a:p>
            <a:endParaRPr lang="en-US" dirty="0"/>
          </a:p>
          <a:p>
            <a:r>
              <a:rPr lang="en-US" dirty="0"/>
              <a:t>Inability to do clinical placement online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490" y="1294719"/>
            <a:ext cx="2619375" cy="1743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052" y="396738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954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innovations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“Every </a:t>
            </a:r>
            <a:r>
              <a:rPr lang="en-US" i="1" dirty="0">
                <a:solidFill>
                  <a:srgbClr val="FF0000"/>
                </a:solidFill>
              </a:rPr>
              <a:t>challenge is an </a:t>
            </a:r>
            <a:r>
              <a:rPr lang="en-US" i="1" dirty="0" smtClean="0">
                <a:solidFill>
                  <a:srgbClr val="FF0000"/>
                </a:solidFill>
              </a:rPr>
              <a:t>opportunity”</a:t>
            </a:r>
          </a:p>
          <a:p>
            <a:r>
              <a:rPr lang="en-US" dirty="0" smtClean="0"/>
              <a:t>Distance - based learning</a:t>
            </a:r>
          </a:p>
          <a:p>
            <a:r>
              <a:rPr lang="en-US" dirty="0" smtClean="0"/>
              <a:t>Virtual learning – several platforms</a:t>
            </a:r>
          </a:p>
          <a:p>
            <a:r>
              <a:rPr lang="en-US" dirty="0" smtClean="0"/>
              <a:t>Internet – Electronic sources</a:t>
            </a:r>
          </a:p>
          <a:p>
            <a:r>
              <a:rPr lang="en-US" dirty="0" smtClean="0"/>
              <a:t>Rotational/ staggered learning</a:t>
            </a:r>
          </a:p>
          <a:p>
            <a:r>
              <a:rPr lang="en-US" dirty="0" smtClean="0"/>
              <a:t>On-line examinations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412" y="1825625"/>
            <a:ext cx="2390775" cy="1914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687" y="374015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8215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innovations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1825625"/>
            <a:ext cx="10515600" cy="4351338"/>
          </a:xfrm>
        </p:spPr>
        <p:txBody>
          <a:bodyPr/>
          <a:lstStyle/>
          <a:p>
            <a:r>
              <a:rPr lang="en-US" dirty="0"/>
              <a:t>Virtual reality simulations – 65% of nursing education programs globally are using (Lea, 2020). These provide real-life scenarios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012" y="3020786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073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560</Words>
  <Application>Microsoft Office PowerPoint</Application>
  <PresentationFormat>Custom</PresentationFormat>
  <Paragraphs>93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Technological Innovation in Nursing Education in the  Context of COVID -19 </vt:lpstr>
      <vt:lpstr>Background</vt:lpstr>
      <vt:lpstr>Background (cont’d)</vt:lpstr>
      <vt:lpstr>Background (cont’d)</vt:lpstr>
      <vt:lpstr>Nursing education challenges during COVID</vt:lpstr>
      <vt:lpstr>Nursing education challenges during COVID</vt:lpstr>
      <vt:lpstr>Nursing education challenges during COVID</vt:lpstr>
      <vt:lpstr>The innovations</vt:lpstr>
      <vt:lpstr>The innovations</vt:lpstr>
      <vt:lpstr>The innovations</vt:lpstr>
      <vt:lpstr>In patient care….</vt:lpstr>
      <vt:lpstr>Benefits of technology</vt:lpstr>
      <vt:lpstr>Where are we?</vt:lpstr>
      <vt:lpstr>Way forward</vt:lpstr>
      <vt:lpstr>Finally…..</vt:lpstr>
      <vt:lpstr>References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Technological Innovation in Nursing Education in the  Context of COVID -19</dc:title>
  <dc:creator>admin</dc:creator>
  <cp:lastModifiedBy>Mageto</cp:lastModifiedBy>
  <cp:revision>34</cp:revision>
  <dcterms:created xsi:type="dcterms:W3CDTF">2020-12-03T17:06:23Z</dcterms:created>
  <dcterms:modified xsi:type="dcterms:W3CDTF">2020-12-09T14:14:43Z</dcterms:modified>
</cp:coreProperties>
</file>